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7" r:id="rId2"/>
    <p:sldId id="256" r:id="rId3"/>
    <p:sldId id="258" r:id="rId4"/>
    <p:sldId id="259" r:id="rId5"/>
    <p:sldId id="260" r:id="rId6"/>
    <p:sldId id="262" r:id="rId7"/>
    <p:sldId id="263" r:id="rId8"/>
    <p:sldId id="264" r:id="rId9"/>
    <p:sldId id="261" r:id="rId10"/>
    <p:sldId id="265" r:id="rId11"/>
    <p:sldId id="266" r:id="rId12"/>
    <p:sldId id="267" r:id="rId13"/>
    <p:sldId id="268" r:id="rId14"/>
    <p:sldId id="269" r:id="rId15"/>
    <p:sldId id="271" r:id="rId16"/>
    <p:sldId id="274" r:id="rId17"/>
    <p:sldId id="275" r:id="rId18"/>
    <p:sldId id="276" r:id="rId19"/>
    <p:sldId id="270" r:id="rId20"/>
    <p:sldId id="272" r:id="rId21"/>
    <p:sldId id="273"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87" autoAdjust="0"/>
    <p:restoredTop sz="94660"/>
  </p:normalViewPr>
  <p:slideViewPr>
    <p:cSldViewPr snapToGrid="0">
      <p:cViewPr varScale="1">
        <p:scale>
          <a:sx n="82" d="100"/>
          <a:sy n="82" d="100"/>
        </p:scale>
        <p:origin x="414"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9C49D0-CEBB-482D-8A4B-C4664A31F968}" type="datetimeFigureOut">
              <a:rPr lang="fr-FR" smtClean="0"/>
              <a:t>19/04/2026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70C418-734B-4DD4-A612-16A7E7C559D3}" type="slidenum">
              <a:rPr lang="fr-FR" smtClean="0"/>
              <a:t>‹N°›</a:t>
            </a:fld>
            <a:endParaRPr lang="fr-FR"/>
          </a:p>
        </p:txBody>
      </p:sp>
    </p:spTree>
    <p:extLst>
      <p:ext uri="{BB962C8B-B14F-4D97-AF65-F5344CB8AC3E}">
        <p14:creationId xmlns:p14="http://schemas.microsoft.com/office/powerpoint/2010/main" val="10939732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7070C418-734B-4DD4-A612-16A7E7C559D3}" type="slidenum">
              <a:rPr lang="fr-FR" smtClean="0"/>
              <a:t>3</a:t>
            </a:fld>
            <a:endParaRPr lang="fr-FR"/>
          </a:p>
        </p:txBody>
      </p:sp>
    </p:spTree>
    <p:extLst>
      <p:ext uri="{BB962C8B-B14F-4D97-AF65-F5344CB8AC3E}">
        <p14:creationId xmlns:p14="http://schemas.microsoft.com/office/powerpoint/2010/main" val="37130159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54D688-490A-732D-F0C0-E6982343717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3AB25A7-CA8E-0B26-A002-34456D3DDE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EB4E8C9-7212-B173-FCEE-1D85F34297FB}"/>
              </a:ext>
            </a:extLst>
          </p:cNvPr>
          <p:cNvSpPr>
            <a:spLocks noGrp="1"/>
          </p:cNvSpPr>
          <p:nvPr>
            <p:ph type="dt" sz="half" idx="10"/>
          </p:nvPr>
        </p:nvSpPr>
        <p:spPr/>
        <p:txBody>
          <a:bodyPr/>
          <a:lstStyle/>
          <a:p>
            <a:fld id="{81F7101F-3AA1-40C7-994D-F78D1E790258}" type="datetimeFigureOut">
              <a:rPr lang="fr-FR" smtClean="0"/>
              <a:t>19/04/2026</a:t>
            </a:fld>
            <a:endParaRPr lang="fr-FR"/>
          </a:p>
        </p:txBody>
      </p:sp>
      <p:sp>
        <p:nvSpPr>
          <p:cNvPr id="5" name="Espace réservé du pied de page 4">
            <a:extLst>
              <a:ext uri="{FF2B5EF4-FFF2-40B4-BE49-F238E27FC236}">
                <a16:creationId xmlns:a16="http://schemas.microsoft.com/office/drawing/2014/main" id="{D2DF4B9F-F974-C5BB-085C-4A34E75274C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4F2E0CB-A48D-1DF1-86DB-D3D1338951E0}"/>
              </a:ext>
            </a:extLst>
          </p:cNvPr>
          <p:cNvSpPr>
            <a:spLocks noGrp="1"/>
          </p:cNvSpPr>
          <p:nvPr>
            <p:ph type="sldNum" sz="quarter" idx="12"/>
          </p:nvPr>
        </p:nvSpPr>
        <p:spPr/>
        <p:txBody>
          <a:bodyPr/>
          <a:lstStyle/>
          <a:p>
            <a:fld id="{57F10942-80C2-4F6E-BA42-3E2E3D581D56}" type="slidenum">
              <a:rPr lang="fr-FR" smtClean="0"/>
              <a:t>‹N°›</a:t>
            </a:fld>
            <a:endParaRPr lang="fr-FR"/>
          </a:p>
        </p:txBody>
      </p:sp>
    </p:spTree>
    <p:extLst>
      <p:ext uri="{BB962C8B-B14F-4D97-AF65-F5344CB8AC3E}">
        <p14:creationId xmlns:p14="http://schemas.microsoft.com/office/powerpoint/2010/main" val="5969159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90230B-3758-5A66-AD7F-7FB24C75120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239B5A1-157D-99BE-EB09-0F75F300008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AB56BCA-A393-8BDA-A7F1-1AC244A0472C}"/>
              </a:ext>
            </a:extLst>
          </p:cNvPr>
          <p:cNvSpPr>
            <a:spLocks noGrp="1"/>
          </p:cNvSpPr>
          <p:nvPr>
            <p:ph type="dt" sz="half" idx="10"/>
          </p:nvPr>
        </p:nvSpPr>
        <p:spPr/>
        <p:txBody>
          <a:bodyPr/>
          <a:lstStyle/>
          <a:p>
            <a:fld id="{81F7101F-3AA1-40C7-994D-F78D1E790258}" type="datetimeFigureOut">
              <a:rPr lang="fr-FR" smtClean="0"/>
              <a:t>19/04/2026</a:t>
            </a:fld>
            <a:endParaRPr lang="fr-FR"/>
          </a:p>
        </p:txBody>
      </p:sp>
      <p:sp>
        <p:nvSpPr>
          <p:cNvPr id="5" name="Espace réservé du pied de page 4">
            <a:extLst>
              <a:ext uri="{FF2B5EF4-FFF2-40B4-BE49-F238E27FC236}">
                <a16:creationId xmlns:a16="http://schemas.microsoft.com/office/drawing/2014/main" id="{7A266D29-A5E3-C5B3-84AB-40FBF06AB09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ED21F3C-DD28-3805-8319-4EEC5B5F80BE}"/>
              </a:ext>
            </a:extLst>
          </p:cNvPr>
          <p:cNvSpPr>
            <a:spLocks noGrp="1"/>
          </p:cNvSpPr>
          <p:nvPr>
            <p:ph type="sldNum" sz="quarter" idx="12"/>
          </p:nvPr>
        </p:nvSpPr>
        <p:spPr/>
        <p:txBody>
          <a:bodyPr/>
          <a:lstStyle/>
          <a:p>
            <a:fld id="{57F10942-80C2-4F6E-BA42-3E2E3D581D56}" type="slidenum">
              <a:rPr lang="fr-FR" smtClean="0"/>
              <a:t>‹N°›</a:t>
            </a:fld>
            <a:endParaRPr lang="fr-FR"/>
          </a:p>
        </p:txBody>
      </p:sp>
    </p:spTree>
    <p:extLst>
      <p:ext uri="{BB962C8B-B14F-4D97-AF65-F5344CB8AC3E}">
        <p14:creationId xmlns:p14="http://schemas.microsoft.com/office/powerpoint/2010/main" val="16873675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CCA7E1-FCD4-BABF-2AA6-88EABE09068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20087B7-183C-9603-FC46-1AAEA9D0EA5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82FBAAD-FBC3-AD35-C794-FD1BC2D8C4BD}"/>
              </a:ext>
            </a:extLst>
          </p:cNvPr>
          <p:cNvSpPr>
            <a:spLocks noGrp="1"/>
          </p:cNvSpPr>
          <p:nvPr>
            <p:ph type="dt" sz="half" idx="10"/>
          </p:nvPr>
        </p:nvSpPr>
        <p:spPr/>
        <p:txBody>
          <a:bodyPr/>
          <a:lstStyle/>
          <a:p>
            <a:fld id="{81F7101F-3AA1-40C7-994D-F78D1E790258}" type="datetimeFigureOut">
              <a:rPr lang="fr-FR" smtClean="0"/>
              <a:t>19/04/2026</a:t>
            </a:fld>
            <a:endParaRPr lang="fr-FR"/>
          </a:p>
        </p:txBody>
      </p:sp>
      <p:sp>
        <p:nvSpPr>
          <p:cNvPr id="5" name="Espace réservé du pied de page 4">
            <a:extLst>
              <a:ext uri="{FF2B5EF4-FFF2-40B4-BE49-F238E27FC236}">
                <a16:creationId xmlns:a16="http://schemas.microsoft.com/office/drawing/2014/main" id="{B0E23CBB-A7C1-D07E-7458-70F030A8BC7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6CB3809-7E6C-9E43-EDCF-4FEF90972B27}"/>
              </a:ext>
            </a:extLst>
          </p:cNvPr>
          <p:cNvSpPr>
            <a:spLocks noGrp="1"/>
          </p:cNvSpPr>
          <p:nvPr>
            <p:ph type="sldNum" sz="quarter" idx="12"/>
          </p:nvPr>
        </p:nvSpPr>
        <p:spPr/>
        <p:txBody>
          <a:bodyPr/>
          <a:lstStyle/>
          <a:p>
            <a:fld id="{57F10942-80C2-4F6E-BA42-3E2E3D581D56}" type="slidenum">
              <a:rPr lang="fr-FR" smtClean="0"/>
              <a:t>‹N°›</a:t>
            </a:fld>
            <a:endParaRPr lang="fr-FR"/>
          </a:p>
        </p:txBody>
      </p:sp>
    </p:spTree>
    <p:extLst>
      <p:ext uri="{BB962C8B-B14F-4D97-AF65-F5344CB8AC3E}">
        <p14:creationId xmlns:p14="http://schemas.microsoft.com/office/powerpoint/2010/main" val="5569023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723686-4D3D-9075-E454-D740EAF1CB1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113F792-8E45-B92A-E392-5E495F9C600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6CA272E-9240-241B-B1DC-66EDC9CE7C5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A706420-B57A-A903-5F9E-2F070F09B3F9}"/>
              </a:ext>
            </a:extLst>
          </p:cNvPr>
          <p:cNvSpPr>
            <a:spLocks noGrp="1"/>
          </p:cNvSpPr>
          <p:nvPr>
            <p:ph type="dt" sz="half" idx="10"/>
          </p:nvPr>
        </p:nvSpPr>
        <p:spPr/>
        <p:txBody>
          <a:bodyPr/>
          <a:lstStyle/>
          <a:p>
            <a:fld id="{81F7101F-3AA1-40C7-994D-F78D1E790258}" type="datetimeFigureOut">
              <a:rPr lang="fr-FR" smtClean="0"/>
              <a:t>19/04/2026</a:t>
            </a:fld>
            <a:endParaRPr lang="fr-FR"/>
          </a:p>
        </p:txBody>
      </p:sp>
      <p:sp>
        <p:nvSpPr>
          <p:cNvPr id="6" name="Espace réservé du pied de page 5">
            <a:extLst>
              <a:ext uri="{FF2B5EF4-FFF2-40B4-BE49-F238E27FC236}">
                <a16:creationId xmlns:a16="http://schemas.microsoft.com/office/drawing/2014/main" id="{F07B1A61-26E6-3A20-63FB-7B1DD34D9B4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71591BF-E71E-737C-D259-4DEFE9C6C40D}"/>
              </a:ext>
            </a:extLst>
          </p:cNvPr>
          <p:cNvSpPr>
            <a:spLocks noGrp="1"/>
          </p:cNvSpPr>
          <p:nvPr>
            <p:ph type="sldNum" sz="quarter" idx="12"/>
          </p:nvPr>
        </p:nvSpPr>
        <p:spPr/>
        <p:txBody>
          <a:bodyPr/>
          <a:lstStyle/>
          <a:p>
            <a:fld id="{57F10942-80C2-4F6E-BA42-3E2E3D581D56}" type="slidenum">
              <a:rPr lang="fr-FR" smtClean="0"/>
              <a:t>‹N°›</a:t>
            </a:fld>
            <a:endParaRPr lang="fr-FR"/>
          </a:p>
        </p:txBody>
      </p:sp>
    </p:spTree>
    <p:extLst>
      <p:ext uri="{BB962C8B-B14F-4D97-AF65-F5344CB8AC3E}">
        <p14:creationId xmlns:p14="http://schemas.microsoft.com/office/powerpoint/2010/main" val="41203527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6000E7-308A-C65D-D16D-957255C61CA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069181F-92D3-41DD-D523-3E10973C3D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FC4487C-16EF-2658-3025-FC65CBD42C3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CEEBAE4-1361-CA53-796B-16F86906C55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855E28D-DEE4-30B9-6227-8D1AEE65280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E310AF8-A958-D46F-68BD-012728F7A3BC}"/>
              </a:ext>
            </a:extLst>
          </p:cNvPr>
          <p:cNvSpPr>
            <a:spLocks noGrp="1"/>
          </p:cNvSpPr>
          <p:nvPr>
            <p:ph type="dt" sz="half" idx="10"/>
          </p:nvPr>
        </p:nvSpPr>
        <p:spPr/>
        <p:txBody>
          <a:bodyPr/>
          <a:lstStyle/>
          <a:p>
            <a:fld id="{81F7101F-3AA1-40C7-994D-F78D1E790258}" type="datetimeFigureOut">
              <a:rPr lang="fr-FR" smtClean="0"/>
              <a:t>19/04/2026</a:t>
            </a:fld>
            <a:endParaRPr lang="fr-FR"/>
          </a:p>
        </p:txBody>
      </p:sp>
      <p:sp>
        <p:nvSpPr>
          <p:cNvPr id="8" name="Espace réservé du pied de page 7">
            <a:extLst>
              <a:ext uri="{FF2B5EF4-FFF2-40B4-BE49-F238E27FC236}">
                <a16:creationId xmlns:a16="http://schemas.microsoft.com/office/drawing/2014/main" id="{630A7C82-04ED-F82E-2E12-E801A0CD973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3F278BA-2E94-9417-AD34-65B5BC6392B6}"/>
              </a:ext>
            </a:extLst>
          </p:cNvPr>
          <p:cNvSpPr>
            <a:spLocks noGrp="1"/>
          </p:cNvSpPr>
          <p:nvPr>
            <p:ph type="sldNum" sz="quarter" idx="12"/>
          </p:nvPr>
        </p:nvSpPr>
        <p:spPr/>
        <p:txBody>
          <a:bodyPr/>
          <a:lstStyle/>
          <a:p>
            <a:fld id="{57F10942-80C2-4F6E-BA42-3E2E3D581D56}" type="slidenum">
              <a:rPr lang="fr-FR" smtClean="0"/>
              <a:t>‹N°›</a:t>
            </a:fld>
            <a:endParaRPr lang="fr-FR"/>
          </a:p>
        </p:txBody>
      </p:sp>
    </p:spTree>
    <p:extLst>
      <p:ext uri="{BB962C8B-B14F-4D97-AF65-F5344CB8AC3E}">
        <p14:creationId xmlns:p14="http://schemas.microsoft.com/office/powerpoint/2010/main" val="2850054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780BFE-1D8B-F002-9EA3-634C6CE2EC4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06270FD-B5BA-BA8C-6FE6-D1EF1BA662B7}"/>
              </a:ext>
            </a:extLst>
          </p:cNvPr>
          <p:cNvSpPr>
            <a:spLocks noGrp="1"/>
          </p:cNvSpPr>
          <p:nvPr>
            <p:ph type="dt" sz="half" idx="10"/>
          </p:nvPr>
        </p:nvSpPr>
        <p:spPr/>
        <p:txBody>
          <a:bodyPr/>
          <a:lstStyle/>
          <a:p>
            <a:fld id="{81F7101F-3AA1-40C7-994D-F78D1E790258}" type="datetimeFigureOut">
              <a:rPr lang="fr-FR" smtClean="0"/>
              <a:t>19/04/2026</a:t>
            </a:fld>
            <a:endParaRPr lang="fr-FR"/>
          </a:p>
        </p:txBody>
      </p:sp>
      <p:sp>
        <p:nvSpPr>
          <p:cNvPr id="4" name="Espace réservé du pied de page 3">
            <a:extLst>
              <a:ext uri="{FF2B5EF4-FFF2-40B4-BE49-F238E27FC236}">
                <a16:creationId xmlns:a16="http://schemas.microsoft.com/office/drawing/2014/main" id="{19332606-8EAE-2D1C-0110-9FEC6EB7C75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B193DDE-7F8F-2ED1-CF91-7A68559586D0}"/>
              </a:ext>
            </a:extLst>
          </p:cNvPr>
          <p:cNvSpPr>
            <a:spLocks noGrp="1"/>
          </p:cNvSpPr>
          <p:nvPr>
            <p:ph type="sldNum" sz="quarter" idx="12"/>
          </p:nvPr>
        </p:nvSpPr>
        <p:spPr/>
        <p:txBody>
          <a:bodyPr/>
          <a:lstStyle/>
          <a:p>
            <a:fld id="{57F10942-80C2-4F6E-BA42-3E2E3D581D56}" type="slidenum">
              <a:rPr lang="fr-FR" smtClean="0"/>
              <a:t>‹N°›</a:t>
            </a:fld>
            <a:endParaRPr lang="fr-FR"/>
          </a:p>
        </p:txBody>
      </p:sp>
    </p:spTree>
    <p:extLst>
      <p:ext uri="{BB962C8B-B14F-4D97-AF65-F5344CB8AC3E}">
        <p14:creationId xmlns:p14="http://schemas.microsoft.com/office/powerpoint/2010/main" val="971394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BB9193D-F04B-6AF8-80E3-7D3DF8839764}"/>
              </a:ext>
            </a:extLst>
          </p:cNvPr>
          <p:cNvSpPr>
            <a:spLocks noGrp="1"/>
          </p:cNvSpPr>
          <p:nvPr>
            <p:ph type="dt" sz="half" idx="10"/>
          </p:nvPr>
        </p:nvSpPr>
        <p:spPr/>
        <p:txBody>
          <a:bodyPr/>
          <a:lstStyle/>
          <a:p>
            <a:fld id="{81F7101F-3AA1-40C7-994D-F78D1E790258}" type="datetimeFigureOut">
              <a:rPr lang="fr-FR" smtClean="0"/>
              <a:t>19/04/2026</a:t>
            </a:fld>
            <a:endParaRPr lang="fr-FR"/>
          </a:p>
        </p:txBody>
      </p:sp>
      <p:sp>
        <p:nvSpPr>
          <p:cNvPr id="3" name="Espace réservé du pied de page 2">
            <a:extLst>
              <a:ext uri="{FF2B5EF4-FFF2-40B4-BE49-F238E27FC236}">
                <a16:creationId xmlns:a16="http://schemas.microsoft.com/office/drawing/2014/main" id="{DEE47538-FC75-C99D-487B-DFB0E8CF665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771DE49-F89B-E279-1599-BC6508C0E7EE}"/>
              </a:ext>
            </a:extLst>
          </p:cNvPr>
          <p:cNvSpPr>
            <a:spLocks noGrp="1"/>
          </p:cNvSpPr>
          <p:nvPr>
            <p:ph type="sldNum" sz="quarter" idx="12"/>
          </p:nvPr>
        </p:nvSpPr>
        <p:spPr/>
        <p:txBody>
          <a:bodyPr/>
          <a:lstStyle/>
          <a:p>
            <a:fld id="{57F10942-80C2-4F6E-BA42-3E2E3D581D56}" type="slidenum">
              <a:rPr lang="fr-FR" smtClean="0"/>
              <a:t>‹N°›</a:t>
            </a:fld>
            <a:endParaRPr lang="fr-FR"/>
          </a:p>
        </p:txBody>
      </p:sp>
    </p:spTree>
    <p:extLst>
      <p:ext uri="{BB962C8B-B14F-4D97-AF65-F5344CB8AC3E}">
        <p14:creationId xmlns:p14="http://schemas.microsoft.com/office/powerpoint/2010/main" val="8852765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8C24BF-89DA-9EBA-7C55-523BBBBECC0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08CF61C-7140-3115-CE72-D001EE4AFF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C41F59D-5F27-79A1-C11F-A2BB85395D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F8BC71D-F270-0132-C1A4-4A353DCED584}"/>
              </a:ext>
            </a:extLst>
          </p:cNvPr>
          <p:cNvSpPr>
            <a:spLocks noGrp="1"/>
          </p:cNvSpPr>
          <p:nvPr>
            <p:ph type="dt" sz="half" idx="10"/>
          </p:nvPr>
        </p:nvSpPr>
        <p:spPr/>
        <p:txBody>
          <a:bodyPr/>
          <a:lstStyle/>
          <a:p>
            <a:fld id="{81F7101F-3AA1-40C7-994D-F78D1E790258}" type="datetimeFigureOut">
              <a:rPr lang="fr-FR" smtClean="0"/>
              <a:t>19/04/2026</a:t>
            </a:fld>
            <a:endParaRPr lang="fr-FR"/>
          </a:p>
        </p:txBody>
      </p:sp>
      <p:sp>
        <p:nvSpPr>
          <p:cNvPr id="6" name="Espace réservé du pied de page 5">
            <a:extLst>
              <a:ext uri="{FF2B5EF4-FFF2-40B4-BE49-F238E27FC236}">
                <a16:creationId xmlns:a16="http://schemas.microsoft.com/office/drawing/2014/main" id="{440B11C8-A15A-33FD-B4A9-4A7DC919ECE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74DDB52-0955-3C42-EADA-9AE653284D90}"/>
              </a:ext>
            </a:extLst>
          </p:cNvPr>
          <p:cNvSpPr>
            <a:spLocks noGrp="1"/>
          </p:cNvSpPr>
          <p:nvPr>
            <p:ph type="sldNum" sz="quarter" idx="12"/>
          </p:nvPr>
        </p:nvSpPr>
        <p:spPr/>
        <p:txBody>
          <a:bodyPr/>
          <a:lstStyle/>
          <a:p>
            <a:fld id="{57F10942-80C2-4F6E-BA42-3E2E3D581D56}" type="slidenum">
              <a:rPr lang="fr-FR" smtClean="0"/>
              <a:t>‹N°›</a:t>
            </a:fld>
            <a:endParaRPr lang="fr-FR"/>
          </a:p>
        </p:txBody>
      </p:sp>
    </p:spTree>
    <p:extLst>
      <p:ext uri="{BB962C8B-B14F-4D97-AF65-F5344CB8AC3E}">
        <p14:creationId xmlns:p14="http://schemas.microsoft.com/office/powerpoint/2010/main" val="1028429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CB8FBB-4467-CFA0-91A0-443C2B4293C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B04320E-AA17-47E9-BFF1-599C5A0600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339E7A9-E935-641A-95BB-C81E7D4AAA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91D49C6-FD58-0C0D-3EC6-86123934F10B}"/>
              </a:ext>
            </a:extLst>
          </p:cNvPr>
          <p:cNvSpPr>
            <a:spLocks noGrp="1"/>
          </p:cNvSpPr>
          <p:nvPr>
            <p:ph type="dt" sz="half" idx="10"/>
          </p:nvPr>
        </p:nvSpPr>
        <p:spPr/>
        <p:txBody>
          <a:bodyPr/>
          <a:lstStyle/>
          <a:p>
            <a:fld id="{81F7101F-3AA1-40C7-994D-F78D1E790258}" type="datetimeFigureOut">
              <a:rPr lang="fr-FR" smtClean="0"/>
              <a:t>19/04/2026</a:t>
            </a:fld>
            <a:endParaRPr lang="fr-FR"/>
          </a:p>
        </p:txBody>
      </p:sp>
      <p:sp>
        <p:nvSpPr>
          <p:cNvPr id="6" name="Espace réservé du pied de page 5">
            <a:extLst>
              <a:ext uri="{FF2B5EF4-FFF2-40B4-BE49-F238E27FC236}">
                <a16:creationId xmlns:a16="http://schemas.microsoft.com/office/drawing/2014/main" id="{FC231C21-3A06-D5CC-68FE-36EB71DA006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C8BC2C8-1DD7-0D3B-C2AA-FCBDFF986F77}"/>
              </a:ext>
            </a:extLst>
          </p:cNvPr>
          <p:cNvSpPr>
            <a:spLocks noGrp="1"/>
          </p:cNvSpPr>
          <p:nvPr>
            <p:ph type="sldNum" sz="quarter" idx="12"/>
          </p:nvPr>
        </p:nvSpPr>
        <p:spPr/>
        <p:txBody>
          <a:bodyPr/>
          <a:lstStyle/>
          <a:p>
            <a:fld id="{57F10942-80C2-4F6E-BA42-3E2E3D581D56}" type="slidenum">
              <a:rPr lang="fr-FR" smtClean="0"/>
              <a:t>‹N°›</a:t>
            </a:fld>
            <a:endParaRPr lang="fr-FR"/>
          </a:p>
        </p:txBody>
      </p:sp>
    </p:spTree>
    <p:extLst>
      <p:ext uri="{BB962C8B-B14F-4D97-AF65-F5344CB8AC3E}">
        <p14:creationId xmlns:p14="http://schemas.microsoft.com/office/powerpoint/2010/main" val="13806449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243608-C69A-095E-E851-953A733C430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9AEBD47-3D5A-4772-92DF-6C5B5E6708D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92084D8-2B21-660A-E65F-9BB1CA22FB10}"/>
              </a:ext>
            </a:extLst>
          </p:cNvPr>
          <p:cNvSpPr>
            <a:spLocks noGrp="1"/>
          </p:cNvSpPr>
          <p:nvPr>
            <p:ph type="dt" sz="half" idx="10"/>
          </p:nvPr>
        </p:nvSpPr>
        <p:spPr/>
        <p:txBody>
          <a:bodyPr/>
          <a:lstStyle/>
          <a:p>
            <a:fld id="{81F7101F-3AA1-40C7-994D-F78D1E790258}" type="datetimeFigureOut">
              <a:rPr lang="fr-FR" smtClean="0"/>
              <a:t>19/04/2026</a:t>
            </a:fld>
            <a:endParaRPr lang="fr-FR"/>
          </a:p>
        </p:txBody>
      </p:sp>
      <p:sp>
        <p:nvSpPr>
          <p:cNvPr id="5" name="Espace réservé du pied de page 4">
            <a:extLst>
              <a:ext uri="{FF2B5EF4-FFF2-40B4-BE49-F238E27FC236}">
                <a16:creationId xmlns:a16="http://schemas.microsoft.com/office/drawing/2014/main" id="{DCD8791D-A887-236D-0B89-C2993C84E70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82BC11-92D7-59EF-57FD-C0CEC6E1E3D2}"/>
              </a:ext>
            </a:extLst>
          </p:cNvPr>
          <p:cNvSpPr>
            <a:spLocks noGrp="1"/>
          </p:cNvSpPr>
          <p:nvPr>
            <p:ph type="sldNum" sz="quarter" idx="12"/>
          </p:nvPr>
        </p:nvSpPr>
        <p:spPr/>
        <p:txBody>
          <a:bodyPr/>
          <a:lstStyle/>
          <a:p>
            <a:fld id="{57F10942-80C2-4F6E-BA42-3E2E3D581D56}" type="slidenum">
              <a:rPr lang="fr-FR" smtClean="0"/>
              <a:t>‹N°›</a:t>
            </a:fld>
            <a:endParaRPr lang="fr-FR"/>
          </a:p>
        </p:txBody>
      </p:sp>
    </p:spTree>
    <p:extLst>
      <p:ext uri="{BB962C8B-B14F-4D97-AF65-F5344CB8AC3E}">
        <p14:creationId xmlns:p14="http://schemas.microsoft.com/office/powerpoint/2010/main" val="17681817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0B58C77-214F-BF3F-C17A-305587C6732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C918C0E-67B2-5A18-B635-A7C1EEC824A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3DBC492-C4C7-B372-0A5B-DEB13FA78EBD}"/>
              </a:ext>
            </a:extLst>
          </p:cNvPr>
          <p:cNvSpPr>
            <a:spLocks noGrp="1"/>
          </p:cNvSpPr>
          <p:nvPr>
            <p:ph type="dt" sz="half" idx="10"/>
          </p:nvPr>
        </p:nvSpPr>
        <p:spPr/>
        <p:txBody>
          <a:bodyPr/>
          <a:lstStyle/>
          <a:p>
            <a:fld id="{81F7101F-3AA1-40C7-994D-F78D1E790258}" type="datetimeFigureOut">
              <a:rPr lang="fr-FR" smtClean="0"/>
              <a:t>19/04/2026</a:t>
            </a:fld>
            <a:endParaRPr lang="fr-FR"/>
          </a:p>
        </p:txBody>
      </p:sp>
      <p:sp>
        <p:nvSpPr>
          <p:cNvPr id="5" name="Espace réservé du pied de page 4">
            <a:extLst>
              <a:ext uri="{FF2B5EF4-FFF2-40B4-BE49-F238E27FC236}">
                <a16:creationId xmlns:a16="http://schemas.microsoft.com/office/drawing/2014/main" id="{F14D2B2A-CE70-503C-0D87-E0792B94436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63830C5-520E-5670-E1BF-528655964C5D}"/>
              </a:ext>
            </a:extLst>
          </p:cNvPr>
          <p:cNvSpPr>
            <a:spLocks noGrp="1"/>
          </p:cNvSpPr>
          <p:nvPr>
            <p:ph type="sldNum" sz="quarter" idx="12"/>
          </p:nvPr>
        </p:nvSpPr>
        <p:spPr/>
        <p:txBody>
          <a:bodyPr/>
          <a:lstStyle/>
          <a:p>
            <a:fld id="{57F10942-80C2-4F6E-BA42-3E2E3D581D56}" type="slidenum">
              <a:rPr lang="fr-FR" smtClean="0"/>
              <a:t>‹N°›</a:t>
            </a:fld>
            <a:endParaRPr lang="fr-FR"/>
          </a:p>
        </p:txBody>
      </p:sp>
    </p:spTree>
    <p:extLst>
      <p:ext uri="{BB962C8B-B14F-4D97-AF65-F5344CB8AC3E}">
        <p14:creationId xmlns:p14="http://schemas.microsoft.com/office/powerpoint/2010/main" val="27363728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D4D3D1D-7A39-E075-BCF5-023595D66B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A7AB6E3-6315-72FE-792A-31F28CFCD4E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32EF20A-3987-2D25-D3E1-6632336ADA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1F7101F-3AA1-40C7-994D-F78D1E790258}" type="datetimeFigureOut">
              <a:rPr lang="fr-FR" smtClean="0"/>
              <a:t>19/04/2026</a:t>
            </a:fld>
            <a:endParaRPr lang="fr-FR"/>
          </a:p>
        </p:txBody>
      </p:sp>
      <p:sp>
        <p:nvSpPr>
          <p:cNvPr id="5" name="Espace réservé du pied de page 4">
            <a:extLst>
              <a:ext uri="{FF2B5EF4-FFF2-40B4-BE49-F238E27FC236}">
                <a16:creationId xmlns:a16="http://schemas.microsoft.com/office/drawing/2014/main" id="{8169EDF9-2112-B2F3-76FC-D067A7639F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9FBDE53-2FEB-A0F4-264A-A7BEB98AB2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7F10942-80C2-4F6E-BA42-3E2E3D581D56}" type="slidenum">
              <a:rPr lang="fr-FR" smtClean="0"/>
              <a:t>‹N°›</a:t>
            </a:fld>
            <a:endParaRPr lang="fr-FR"/>
          </a:p>
        </p:txBody>
      </p:sp>
    </p:spTree>
    <p:extLst>
      <p:ext uri="{BB962C8B-B14F-4D97-AF65-F5344CB8AC3E}">
        <p14:creationId xmlns:p14="http://schemas.microsoft.com/office/powerpoint/2010/main" val="38220649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875E8-8E76-5782-C725-C8FC72C640C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3B6B64A-B167-6541-66E1-438ADC5EC1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2000" y="341910"/>
            <a:ext cx="10728000" cy="6174179"/>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AF8E7D5-5C8B-CE32-F12D-BDF25E738C22}"/>
              </a:ext>
            </a:extLst>
          </p:cNvPr>
          <p:cNvSpPr txBox="1"/>
          <p:nvPr/>
        </p:nvSpPr>
        <p:spPr>
          <a:xfrm>
            <a:off x="3563815" y="341910"/>
            <a:ext cx="8053753" cy="523220"/>
          </a:xfrm>
          <a:prstGeom prst="rect">
            <a:avLst/>
          </a:prstGeom>
          <a:noFill/>
        </p:spPr>
        <p:txBody>
          <a:bodyPr wrap="square" rtlCol="0">
            <a:spAutoFit/>
          </a:bodyPr>
          <a:lstStyle/>
          <a:p>
            <a:r>
              <a:rPr lang="fr-FR" sz="2800" b="1" dirty="0"/>
              <a:t>Abbaye du Mont-Cassin - Italie</a:t>
            </a:r>
          </a:p>
        </p:txBody>
      </p:sp>
    </p:spTree>
    <p:extLst>
      <p:ext uri="{BB962C8B-B14F-4D97-AF65-F5344CB8AC3E}">
        <p14:creationId xmlns:p14="http://schemas.microsoft.com/office/powerpoint/2010/main" val="40659693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sndAc>
          <p:stSnd loop="1">
            <p:snd r:embed="rId2" name="la plus belle musique douce du monde.wav"/>
          </p:stSnd>
        </p:sndAc>
      </p:transition>
    </mc:Choice>
    <mc:Fallback xmlns="">
      <p:transition spd="slow" advClick="0" advTm="13000">
        <p:fade/>
        <p:sndAc>
          <p:stSnd loop="1">
            <p:snd r:embed="rId4" name="la plus belle musique douce du mond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2A6ED16C-168F-BE14-C991-3A6569DE132C}"/>
              </a:ext>
            </a:extLst>
          </p:cNvPr>
          <p:cNvSpPr txBox="1"/>
          <p:nvPr/>
        </p:nvSpPr>
        <p:spPr>
          <a:xfrm>
            <a:off x="169984" y="335845"/>
            <a:ext cx="11852031" cy="6186309"/>
          </a:xfrm>
          <a:prstGeom prst="rect">
            <a:avLst/>
          </a:prstGeom>
          <a:noFill/>
        </p:spPr>
        <p:txBody>
          <a:bodyPr wrap="square" rtlCol="0">
            <a:spAutoFit/>
          </a:bodyPr>
          <a:lstStyle/>
          <a:p>
            <a:r>
              <a:rPr lang="fr-FR" sz="3600" b="1" dirty="0">
                <a:solidFill>
                  <a:srgbClr val="FFFF00"/>
                </a:solidFill>
              </a:rPr>
              <a:t>L'abbaye territoriale du Mont-Cassin (en latin : </a:t>
            </a:r>
            <a:r>
              <a:rPr lang="fr-FR" sz="3600" b="1" dirty="0" err="1">
                <a:solidFill>
                  <a:srgbClr val="FFFF00"/>
                </a:solidFill>
              </a:rPr>
              <a:t>abbatia</a:t>
            </a:r>
            <a:r>
              <a:rPr lang="fr-FR" sz="3600" b="1" dirty="0">
                <a:solidFill>
                  <a:srgbClr val="FFFF00"/>
                </a:solidFill>
              </a:rPr>
              <a:t> </a:t>
            </a:r>
            <a:r>
              <a:rPr lang="fr-FR" sz="3600" b="1" dirty="0" err="1">
                <a:solidFill>
                  <a:srgbClr val="FFFF00"/>
                </a:solidFill>
              </a:rPr>
              <a:t>territorialis</a:t>
            </a:r>
            <a:r>
              <a:rPr lang="fr-FR" sz="3600" b="1" dirty="0">
                <a:solidFill>
                  <a:srgbClr val="FFFF00"/>
                </a:solidFill>
              </a:rPr>
              <a:t> </a:t>
            </a:r>
            <a:r>
              <a:rPr lang="fr-FR" sz="3600" b="1" dirty="0" err="1">
                <a:solidFill>
                  <a:srgbClr val="FFFF00"/>
                </a:solidFill>
              </a:rPr>
              <a:t>Montis</a:t>
            </a:r>
            <a:r>
              <a:rPr lang="fr-FR" sz="3600" b="1" dirty="0">
                <a:solidFill>
                  <a:srgbClr val="FFFF00"/>
                </a:solidFill>
              </a:rPr>
              <a:t> Cassini ; en italien : </a:t>
            </a:r>
            <a:r>
              <a:rPr lang="fr-FR" sz="3600" b="1" dirty="0" err="1">
                <a:solidFill>
                  <a:srgbClr val="FFFF00"/>
                </a:solidFill>
              </a:rPr>
              <a:t>abbazia</a:t>
            </a:r>
            <a:r>
              <a:rPr lang="fr-FR" sz="3600" b="1" dirty="0">
                <a:solidFill>
                  <a:srgbClr val="FFFF00"/>
                </a:solidFill>
              </a:rPr>
              <a:t> territoriale di </a:t>
            </a:r>
            <a:r>
              <a:rPr lang="fr-FR" sz="3600" b="1" dirty="0" err="1">
                <a:solidFill>
                  <a:srgbClr val="FFFF00"/>
                </a:solidFill>
              </a:rPr>
              <a:t>Montecassino</a:t>
            </a:r>
            <a:r>
              <a:rPr lang="fr-FR" sz="3600" b="1" dirty="0">
                <a:solidFill>
                  <a:srgbClr val="FFFF00"/>
                </a:solidFill>
              </a:rPr>
              <a:t>) est un monastère de moines bénédictins situé, comme son nom l'indique, sur le mont Cassin dans la commune de Cassino (Latium) en Italie. Depuis décembre 2014, le site est géré par le pôle muséal du Latium. Bien que la fondation du monastère remonte au VIe siècle les bâtiments actuels sont de facture récente. C'est le plus ancien monastère d'Italie avec celui de Santa </a:t>
            </a:r>
            <a:r>
              <a:rPr lang="fr-FR" sz="3600" b="1" dirty="0" err="1">
                <a:solidFill>
                  <a:srgbClr val="FFFF00"/>
                </a:solidFill>
              </a:rPr>
              <a:t>Scolastica</a:t>
            </a:r>
            <a:r>
              <a:rPr lang="fr-FR" sz="3600" b="1" dirty="0">
                <a:solidFill>
                  <a:srgbClr val="FFFF00"/>
                </a:solidFill>
              </a:rPr>
              <a:t>. Il est situé à 516 mètres d'altitude.</a:t>
            </a:r>
          </a:p>
        </p:txBody>
      </p:sp>
    </p:spTree>
    <p:extLst>
      <p:ext uri="{BB962C8B-B14F-4D97-AF65-F5344CB8AC3E}">
        <p14:creationId xmlns:p14="http://schemas.microsoft.com/office/powerpoint/2010/main" val="17492221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7208C-1F3C-E64C-4B8E-10B30AA2166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9418CB8-C056-0E43-B522-82476AF930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33500" y="279000"/>
            <a:ext cx="4725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CF76FBA-1434-DCBE-2E2E-53A124CFB648}"/>
              </a:ext>
            </a:extLst>
          </p:cNvPr>
          <p:cNvSpPr txBox="1"/>
          <p:nvPr/>
        </p:nvSpPr>
        <p:spPr>
          <a:xfrm>
            <a:off x="8663354" y="2403231"/>
            <a:ext cx="3423138" cy="1384995"/>
          </a:xfrm>
          <a:prstGeom prst="rect">
            <a:avLst/>
          </a:prstGeom>
          <a:noFill/>
        </p:spPr>
        <p:txBody>
          <a:bodyPr wrap="square" rtlCol="0">
            <a:spAutoFit/>
          </a:bodyPr>
          <a:lstStyle/>
          <a:p>
            <a:r>
              <a:rPr lang="fr-FR" sz="2800" b="1">
                <a:solidFill>
                  <a:srgbClr val="FFFF00"/>
                </a:solidFill>
              </a:rPr>
              <a:t>Statue de saint Benoît dans la cour de Bramante.</a:t>
            </a:r>
            <a:endParaRPr lang="fr-FR" sz="2800" b="1" dirty="0">
              <a:solidFill>
                <a:srgbClr val="FFFF00"/>
              </a:solidFill>
            </a:endParaRPr>
          </a:p>
        </p:txBody>
      </p:sp>
    </p:spTree>
    <p:extLst>
      <p:ext uri="{BB962C8B-B14F-4D97-AF65-F5344CB8AC3E}">
        <p14:creationId xmlns:p14="http://schemas.microsoft.com/office/powerpoint/2010/main" val="31254219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EE02E-6410-EC54-B650-6BEAF2C1B90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026EAE4-6C5B-78B7-5D03-D5690986C2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3698" y="279000"/>
            <a:ext cx="8624604"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F698B5C-1520-D8D1-08CD-1751CFA11518}"/>
              </a:ext>
            </a:extLst>
          </p:cNvPr>
          <p:cNvSpPr txBox="1"/>
          <p:nvPr/>
        </p:nvSpPr>
        <p:spPr>
          <a:xfrm>
            <a:off x="3212123" y="6175285"/>
            <a:ext cx="8979877" cy="523220"/>
          </a:xfrm>
          <a:prstGeom prst="rect">
            <a:avLst/>
          </a:prstGeom>
          <a:noFill/>
        </p:spPr>
        <p:txBody>
          <a:bodyPr wrap="square" rtlCol="0">
            <a:spAutoFit/>
          </a:bodyPr>
          <a:lstStyle/>
          <a:p>
            <a:r>
              <a:rPr lang="fr-FR" sz="2800" b="1">
                <a:solidFill>
                  <a:srgbClr val="FFFF00"/>
                </a:solidFill>
              </a:rPr>
              <a:t>La façade et la cour de la basilique.</a:t>
            </a:r>
            <a:endParaRPr lang="fr-FR" sz="2800" b="1" dirty="0">
              <a:solidFill>
                <a:srgbClr val="FFFF00"/>
              </a:solidFill>
            </a:endParaRPr>
          </a:p>
        </p:txBody>
      </p:sp>
    </p:spTree>
    <p:extLst>
      <p:ext uri="{BB962C8B-B14F-4D97-AF65-F5344CB8AC3E}">
        <p14:creationId xmlns:p14="http://schemas.microsoft.com/office/powerpoint/2010/main" val="1317501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9DC9E-78D2-BDAE-2CE3-50BB7E7E0F7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817B68E-AD05-3449-C5E8-8BB8FE0D59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744300"/>
            <a:ext cx="11304000" cy="53694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AC2765F-0F49-571D-C77B-CB3DC699F165}"/>
              </a:ext>
            </a:extLst>
          </p:cNvPr>
          <p:cNvSpPr txBox="1"/>
          <p:nvPr/>
        </p:nvSpPr>
        <p:spPr>
          <a:xfrm>
            <a:off x="2507748" y="6232357"/>
            <a:ext cx="9240252" cy="461665"/>
          </a:xfrm>
          <a:prstGeom prst="rect">
            <a:avLst/>
          </a:prstGeom>
          <a:noFill/>
        </p:spPr>
        <p:txBody>
          <a:bodyPr wrap="square" rtlCol="0">
            <a:spAutoFit/>
          </a:bodyPr>
          <a:lstStyle/>
          <a:p>
            <a:r>
              <a:rPr lang="fr-FR" sz="2400" b="1">
                <a:solidFill>
                  <a:srgbClr val="FFFF00"/>
                </a:solidFill>
              </a:rPr>
              <a:t>La loggia du cloître de Bramante appelée Paradis.</a:t>
            </a:r>
            <a:endParaRPr lang="fr-FR" sz="2400" b="1" dirty="0">
              <a:solidFill>
                <a:srgbClr val="FFFF00"/>
              </a:solidFill>
            </a:endParaRPr>
          </a:p>
        </p:txBody>
      </p:sp>
    </p:spTree>
    <p:extLst>
      <p:ext uri="{BB962C8B-B14F-4D97-AF65-F5344CB8AC3E}">
        <p14:creationId xmlns:p14="http://schemas.microsoft.com/office/powerpoint/2010/main" val="11087512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739AA8-162F-6D60-65A5-BB216494085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5C1AD1A-3F53-DF27-629C-3ED10AED7C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9016"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B387500-DD10-9E76-4648-E2273658F8C2}"/>
              </a:ext>
            </a:extLst>
          </p:cNvPr>
          <p:cNvSpPr txBox="1"/>
          <p:nvPr/>
        </p:nvSpPr>
        <p:spPr>
          <a:xfrm>
            <a:off x="316524" y="2305615"/>
            <a:ext cx="2942492" cy="2246769"/>
          </a:xfrm>
          <a:prstGeom prst="rect">
            <a:avLst/>
          </a:prstGeom>
          <a:noFill/>
        </p:spPr>
        <p:txBody>
          <a:bodyPr wrap="square" rtlCol="0">
            <a:spAutoFit/>
          </a:bodyPr>
          <a:lstStyle/>
          <a:p>
            <a:r>
              <a:rPr lang="fr-FR" sz="2800" b="1" dirty="0">
                <a:solidFill>
                  <a:srgbClr val="FFFF00"/>
                </a:solidFill>
              </a:rPr>
              <a:t>L'abbaye vue du cimetière militaire polonais du Mont-Cassin</a:t>
            </a:r>
            <a:r>
              <a:rPr lang="fr-FR" sz="2800" b="1" dirty="0">
                <a:solidFill>
                  <a:schemeClr val="bg1"/>
                </a:solidFill>
              </a:rPr>
              <a:t>.</a:t>
            </a:r>
          </a:p>
        </p:txBody>
      </p:sp>
    </p:spTree>
    <p:extLst>
      <p:ext uri="{BB962C8B-B14F-4D97-AF65-F5344CB8AC3E}">
        <p14:creationId xmlns:p14="http://schemas.microsoft.com/office/powerpoint/2010/main" val="3827063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560B8C-13CD-7BC0-73D3-45452B0FB09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5C1E688-45AF-8038-579E-A010329B31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551" y="297000"/>
            <a:ext cx="9399686" cy="626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CCF8521-1BA0-7358-1BE8-6237C720BC99}"/>
              </a:ext>
            </a:extLst>
          </p:cNvPr>
          <p:cNvSpPr txBox="1"/>
          <p:nvPr/>
        </p:nvSpPr>
        <p:spPr>
          <a:xfrm>
            <a:off x="9894276" y="1793631"/>
            <a:ext cx="2145323" cy="3539430"/>
          </a:xfrm>
          <a:prstGeom prst="rect">
            <a:avLst/>
          </a:prstGeom>
          <a:noFill/>
        </p:spPr>
        <p:txBody>
          <a:bodyPr wrap="square" rtlCol="0">
            <a:spAutoFit/>
          </a:bodyPr>
          <a:lstStyle/>
          <a:p>
            <a:r>
              <a:rPr lang="fr-FR" sz="2800" b="1">
                <a:solidFill>
                  <a:srgbClr val="FFFF00"/>
                </a:solidFill>
              </a:rPr>
              <a:t>L’escalier principal et le portique avec les statues des papes Urbain V et Clément XI.</a:t>
            </a:r>
            <a:endParaRPr lang="fr-FR" sz="2800" b="1" dirty="0">
              <a:solidFill>
                <a:srgbClr val="FFFF00"/>
              </a:solidFill>
            </a:endParaRPr>
          </a:p>
        </p:txBody>
      </p:sp>
    </p:spTree>
    <p:extLst>
      <p:ext uri="{BB962C8B-B14F-4D97-AF65-F5344CB8AC3E}">
        <p14:creationId xmlns:p14="http://schemas.microsoft.com/office/powerpoint/2010/main" val="42937767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DB6CB-F9F8-6C89-AFA6-A1ABD457068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9491E3C-9D9D-B69F-C0A4-F189965EFE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3139" y="297000"/>
            <a:ext cx="8352000" cy="626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3BFB234-EBEF-E3E0-321C-7906F3DB1143}"/>
              </a:ext>
            </a:extLst>
          </p:cNvPr>
          <p:cNvSpPr txBox="1"/>
          <p:nvPr/>
        </p:nvSpPr>
        <p:spPr>
          <a:xfrm>
            <a:off x="117230" y="2613410"/>
            <a:ext cx="3165231" cy="1384995"/>
          </a:xfrm>
          <a:prstGeom prst="rect">
            <a:avLst/>
          </a:prstGeom>
          <a:noFill/>
        </p:spPr>
        <p:txBody>
          <a:bodyPr wrap="square" rtlCol="0">
            <a:spAutoFit/>
          </a:bodyPr>
          <a:lstStyle/>
          <a:p>
            <a:r>
              <a:rPr lang="fr-FR" sz="2800" b="1">
                <a:solidFill>
                  <a:srgbClr val="FFFF00"/>
                </a:solidFill>
              </a:rPr>
              <a:t>Le cloître d'entrée avec une statue de saint Benoît.</a:t>
            </a:r>
            <a:endParaRPr lang="fr-FR" sz="2800" b="1" dirty="0">
              <a:solidFill>
                <a:srgbClr val="FFFF00"/>
              </a:solidFill>
            </a:endParaRPr>
          </a:p>
        </p:txBody>
      </p:sp>
    </p:spTree>
    <p:extLst>
      <p:ext uri="{BB962C8B-B14F-4D97-AF65-F5344CB8AC3E}">
        <p14:creationId xmlns:p14="http://schemas.microsoft.com/office/powerpoint/2010/main" val="13817523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389DA-9432-BE14-50C4-72004194B87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FCCC373-1D77-5DCB-D096-5DD430DC33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2369"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EF43C90-B177-4DF9-662D-3E8975045D9D}"/>
              </a:ext>
            </a:extLst>
          </p:cNvPr>
          <p:cNvSpPr txBox="1"/>
          <p:nvPr/>
        </p:nvSpPr>
        <p:spPr>
          <a:xfrm>
            <a:off x="9015046" y="2451297"/>
            <a:ext cx="2919046" cy="1384995"/>
          </a:xfrm>
          <a:prstGeom prst="rect">
            <a:avLst/>
          </a:prstGeom>
          <a:noFill/>
        </p:spPr>
        <p:txBody>
          <a:bodyPr wrap="square" rtlCol="0">
            <a:spAutoFit/>
          </a:bodyPr>
          <a:lstStyle/>
          <a:p>
            <a:r>
              <a:rPr lang="fr-FR" sz="2800" b="1">
                <a:solidFill>
                  <a:srgbClr val="FFFF00"/>
                </a:solidFill>
              </a:rPr>
              <a:t>Détail des mosaïques de la crypte.</a:t>
            </a:r>
            <a:endParaRPr lang="fr-FR" sz="2800" b="1" dirty="0">
              <a:solidFill>
                <a:srgbClr val="FFFF00"/>
              </a:solidFill>
            </a:endParaRPr>
          </a:p>
        </p:txBody>
      </p:sp>
    </p:spTree>
    <p:extLst>
      <p:ext uri="{BB962C8B-B14F-4D97-AF65-F5344CB8AC3E}">
        <p14:creationId xmlns:p14="http://schemas.microsoft.com/office/powerpoint/2010/main" val="7019644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BD950C-E82A-35E7-B60A-6F2EAAEC5B8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BF260AB-A5EE-6A3B-6DF9-D4A0A0217F5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00668" y="279000"/>
            <a:ext cx="8404202" cy="630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89FE51E2-012A-47AB-261F-4176CB98D933}"/>
              </a:ext>
            </a:extLst>
          </p:cNvPr>
          <p:cNvSpPr txBox="1"/>
          <p:nvPr/>
        </p:nvSpPr>
        <p:spPr>
          <a:xfrm>
            <a:off x="217499" y="1926666"/>
            <a:ext cx="3136545" cy="2800767"/>
          </a:xfrm>
          <a:prstGeom prst="rect">
            <a:avLst/>
          </a:prstGeom>
          <a:noFill/>
        </p:spPr>
        <p:txBody>
          <a:bodyPr wrap="square" rtlCol="0">
            <a:spAutoFit/>
          </a:bodyPr>
          <a:lstStyle/>
          <a:p>
            <a:r>
              <a:rPr lang="fr-FR" sz="4400" b="1" dirty="0">
                <a:solidFill>
                  <a:srgbClr val="FFFF00"/>
                </a:solidFill>
              </a:rPr>
              <a:t>Abbaye du Mont-Cassin  à  Suivre</a:t>
            </a:r>
          </a:p>
        </p:txBody>
      </p:sp>
    </p:spTree>
    <p:extLst>
      <p:ext uri="{BB962C8B-B14F-4D97-AF65-F5344CB8AC3E}">
        <p14:creationId xmlns:p14="http://schemas.microsoft.com/office/powerpoint/2010/main" val="17030545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A2C0AE-6381-47D1-4B03-AEE50DF62DC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208F401-858E-8A10-F072-62E3A345EF8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88540" y="279000"/>
            <a:ext cx="8404197" cy="630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6887167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15225F-E678-CC34-B90E-F09EA361C977}"/>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CA1668B8-416B-FDE6-CC25-D8513F08A32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59585" y="253278"/>
            <a:ext cx="8356177" cy="626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1412426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BF8FB-136D-2507-3F1B-D2FCFE72B09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10C3970-FEA3-CBEC-A7BD-EDA9617212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17912" y="297000"/>
            <a:ext cx="8356176" cy="626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8691043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E38E7-1E7E-3BDB-7002-4EA0BD3E736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05C1EA7-7D21-2CB9-C5C8-0CA1CDBE333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7271" y="253276"/>
            <a:ext cx="10648799" cy="626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5956596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488CE-4BA0-B076-DCD4-90C0C5F26F6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99D2504-77FB-291B-ABAB-20A4A82524A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7270" y="253276"/>
            <a:ext cx="10797460" cy="6351447"/>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5325073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FEEF0-E4EE-E61E-CEF9-B7067D1AC00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D4C84AC-73D7-48D0-D03C-AAFD758502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381000"/>
            <a:ext cx="9144000" cy="609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9130857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82050-286C-F582-3EF6-978E11394BF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707056D-9FE6-47E5-A1F9-9498C86272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5933" y="297000"/>
            <a:ext cx="7932309" cy="626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9C45030-7F74-A563-A251-AD615F1E8E0F}"/>
              </a:ext>
            </a:extLst>
          </p:cNvPr>
          <p:cNvSpPr txBox="1"/>
          <p:nvPr/>
        </p:nvSpPr>
        <p:spPr>
          <a:xfrm>
            <a:off x="8581292" y="2848708"/>
            <a:ext cx="3610708" cy="954107"/>
          </a:xfrm>
          <a:prstGeom prst="rect">
            <a:avLst/>
          </a:prstGeom>
          <a:noFill/>
        </p:spPr>
        <p:txBody>
          <a:bodyPr wrap="square" rtlCol="0">
            <a:spAutoFit/>
          </a:bodyPr>
          <a:lstStyle/>
          <a:p>
            <a:r>
              <a:rPr lang="fr-FR" sz="2800" b="1">
                <a:solidFill>
                  <a:srgbClr val="FFFF00"/>
                </a:solidFill>
              </a:rPr>
              <a:t>Intérieur, abbaye de Monte Cassino</a:t>
            </a:r>
            <a:endParaRPr lang="fr-FR" sz="2800" b="1" dirty="0">
              <a:solidFill>
                <a:srgbClr val="FFFF00"/>
              </a:solidFill>
            </a:endParaRPr>
          </a:p>
        </p:txBody>
      </p:sp>
    </p:spTree>
    <p:extLst>
      <p:ext uri="{BB962C8B-B14F-4D97-AF65-F5344CB8AC3E}">
        <p14:creationId xmlns:p14="http://schemas.microsoft.com/office/powerpoint/2010/main" val="7516564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01A26-0CDB-CC32-A3C6-4C7ADF1A702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40CF324-725C-EDF2-CE96-915F361F7A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58461" y="279000"/>
            <a:ext cx="8400000" cy="630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6013371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443B2-80C2-B5EE-DE04-8F83207793D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BD7391E-CD1C-5A0B-C282-47F13F33F5B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59585" y="253276"/>
            <a:ext cx="8472830" cy="6351447"/>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4941002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076C5-56B0-D5D6-23E0-631B3254EE7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2DA6134-5A34-32F0-7A2D-6EED659991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16000" y="309000"/>
            <a:ext cx="9360000" cy="624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816986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E4351-CB8D-3E79-6055-7B3B7593D98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6E65265-E58D-F0CE-1603-204E7BE76A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33000" y="387000"/>
            <a:ext cx="9126000" cy="608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A7A046C-3F62-8276-C529-B400D65F689E}"/>
              </a:ext>
            </a:extLst>
          </p:cNvPr>
          <p:cNvSpPr txBox="1"/>
          <p:nvPr/>
        </p:nvSpPr>
        <p:spPr>
          <a:xfrm>
            <a:off x="6547337" y="5947780"/>
            <a:ext cx="4613031" cy="523220"/>
          </a:xfrm>
          <a:prstGeom prst="rect">
            <a:avLst/>
          </a:prstGeom>
          <a:noFill/>
        </p:spPr>
        <p:txBody>
          <a:bodyPr wrap="square" rtlCol="0">
            <a:spAutoFit/>
          </a:bodyPr>
          <a:lstStyle/>
          <a:p>
            <a:r>
              <a:rPr lang="fr-FR" sz="2800" b="1" dirty="0">
                <a:solidFill>
                  <a:srgbClr val="FFFF00"/>
                </a:solidFill>
              </a:rPr>
              <a:t>Monte Cassino intérieur</a:t>
            </a:r>
          </a:p>
        </p:txBody>
      </p:sp>
    </p:spTree>
    <p:extLst>
      <p:ext uri="{BB962C8B-B14F-4D97-AF65-F5344CB8AC3E}">
        <p14:creationId xmlns:p14="http://schemas.microsoft.com/office/powerpoint/2010/main" val="30349863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D2ADD-102A-B7D9-7754-6023434182E4}"/>
            </a:ext>
          </a:extLst>
        </p:cNvPr>
        <p:cNvGrpSpPr/>
        <p:nvPr/>
      </p:nvGrpSpPr>
      <p:grpSpPr>
        <a:xfrm>
          <a:off x="0" y="0"/>
          <a:ext cx="0" cy="0"/>
          <a:chOff x="0" y="0"/>
          <a:chExt cx="0" cy="0"/>
        </a:xfrm>
      </p:grpSpPr>
      <p:pic>
        <p:nvPicPr>
          <p:cNvPr id="7" name="Image 6">
            <a:extLst>
              <a:ext uri="{FF2B5EF4-FFF2-40B4-BE49-F238E27FC236}">
                <a16:creationId xmlns:a16="http://schemas.microsoft.com/office/drawing/2014/main" id="{F553FEC7-9AE0-6509-FBD8-789724227A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8000" y="297000"/>
            <a:ext cx="9396000" cy="626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7210420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E2B73-EF16-5E0F-D79C-AF7B146B6F9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A947AA8-8F9F-340D-FBD9-7EB697D09C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9419" y="297000"/>
            <a:ext cx="4698000" cy="626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3298115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0592F5-7268-8E8D-278F-BA17900B7D87}"/>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CA3267E0-DC0A-543C-FA9F-2738CBFE40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4378" y="351000"/>
            <a:ext cx="9243243" cy="615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6312234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DFC958-B0A3-60B0-9772-E749136ADF8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7BC1AC1-2A13-8B8F-F8E1-A0BBF3BC553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7129" y="279000"/>
            <a:ext cx="9437742" cy="630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439424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37E092-EDCB-E0A4-9567-78C9E43A5AE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24520E9-FB65-9EB3-04EB-0E9135CA4D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4980" y="297000"/>
            <a:ext cx="9391424" cy="626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454813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45F40F-6C81-2F9E-CBC0-75ED51DAD20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8D40102-3305-71D1-3736-58623223077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4843" y="780446"/>
            <a:ext cx="10014387" cy="522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9234289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854DD2-91F3-8AA5-FBA3-7559A7DD2C2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52D4AF3-FBBD-A1E8-CECA-A18064417E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6000" y="555332"/>
            <a:ext cx="10980000" cy="5747336"/>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723725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29EFEB-509D-52DC-7062-5573BFDE2FCB}"/>
            </a:ext>
          </a:extLst>
        </p:cNvPr>
        <p:cNvGrpSpPr/>
        <p:nvPr/>
      </p:nvGrpSpPr>
      <p:grpSpPr>
        <a:xfrm>
          <a:off x="0" y="0"/>
          <a:ext cx="0" cy="0"/>
          <a:chOff x="0" y="0"/>
          <a:chExt cx="0" cy="0"/>
        </a:xfrm>
      </p:grpSpPr>
      <p:pic>
        <p:nvPicPr>
          <p:cNvPr id="7" name="Image 6">
            <a:extLst>
              <a:ext uri="{FF2B5EF4-FFF2-40B4-BE49-F238E27FC236}">
                <a16:creationId xmlns:a16="http://schemas.microsoft.com/office/drawing/2014/main" id="{DDFE5877-13B3-B6F2-D89C-E4B825871A9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84000" y="420427"/>
            <a:ext cx="8424000" cy="6017146"/>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1059010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7D6A67-1DFF-3E50-5364-4BFA4E651D1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4CB9068-285D-982E-1B5F-C04AFC907E3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6255" y="279000"/>
            <a:ext cx="9459489" cy="630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1120017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29FD9B-1525-214D-726F-B35FA5F98E9A}"/>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9ED00768-09EB-17FD-534D-AEDDE60598C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3714750" cy="4191000"/>
          </a:xfrm>
          <a:prstGeom prst="rect">
            <a:avLst/>
          </a:prstGeom>
        </p:spPr>
      </p:pic>
      <p:pic>
        <p:nvPicPr>
          <p:cNvPr id="7" name="Image 6">
            <a:extLst>
              <a:ext uri="{FF2B5EF4-FFF2-40B4-BE49-F238E27FC236}">
                <a16:creationId xmlns:a16="http://schemas.microsoft.com/office/drawing/2014/main" id="{BD2541D3-1C9E-9526-2F2E-46CCF06369F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77250" y="-108438"/>
            <a:ext cx="3714750" cy="4191000"/>
          </a:xfrm>
          <a:prstGeom prst="rect">
            <a:avLst/>
          </a:prstGeom>
        </p:spPr>
      </p:pic>
      <p:sp>
        <p:nvSpPr>
          <p:cNvPr id="9" name="ZoneTexte 8">
            <a:extLst>
              <a:ext uri="{FF2B5EF4-FFF2-40B4-BE49-F238E27FC236}">
                <a16:creationId xmlns:a16="http://schemas.microsoft.com/office/drawing/2014/main" id="{ADAF600C-5321-1E0E-B8EE-C85F7347EDE5}"/>
              </a:ext>
            </a:extLst>
          </p:cNvPr>
          <p:cNvSpPr txBox="1"/>
          <p:nvPr/>
        </p:nvSpPr>
        <p:spPr>
          <a:xfrm>
            <a:off x="3059723" y="211014"/>
            <a:ext cx="6424246" cy="954107"/>
          </a:xfrm>
          <a:prstGeom prst="rect">
            <a:avLst/>
          </a:prstGeom>
          <a:noFill/>
        </p:spPr>
        <p:txBody>
          <a:bodyPr wrap="square" rtlCol="0">
            <a:spAutoFit/>
          </a:bodyPr>
          <a:lstStyle/>
          <a:p>
            <a:r>
              <a:rPr lang="fr-FR" sz="2800" b="1" dirty="0">
                <a:solidFill>
                  <a:srgbClr val="FFFF00"/>
                </a:solidFill>
              </a:rPr>
              <a:t>Lorient Vous A Présenté L’abbaye de Monte Cassino Italie</a:t>
            </a:r>
          </a:p>
        </p:txBody>
      </p:sp>
      <p:sp>
        <p:nvSpPr>
          <p:cNvPr id="10" name="ZoneTexte 9">
            <a:extLst>
              <a:ext uri="{FF2B5EF4-FFF2-40B4-BE49-F238E27FC236}">
                <a16:creationId xmlns:a16="http://schemas.microsoft.com/office/drawing/2014/main" id="{783AE32D-E128-9407-CF18-EB3C13C707AC}"/>
              </a:ext>
            </a:extLst>
          </p:cNvPr>
          <p:cNvSpPr txBox="1"/>
          <p:nvPr/>
        </p:nvSpPr>
        <p:spPr>
          <a:xfrm>
            <a:off x="3376246" y="2270576"/>
            <a:ext cx="5439508" cy="523220"/>
          </a:xfrm>
          <a:prstGeom prst="rect">
            <a:avLst/>
          </a:prstGeom>
          <a:noFill/>
        </p:spPr>
        <p:txBody>
          <a:bodyPr wrap="square" rtlCol="0">
            <a:spAutoFit/>
          </a:bodyPr>
          <a:lstStyle/>
          <a:p>
            <a:r>
              <a:rPr lang="fr-FR" sz="2800" b="1" dirty="0">
                <a:solidFill>
                  <a:srgbClr val="FFFF00"/>
                </a:solidFill>
              </a:rPr>
              <a:t>Sur La Suggestion De </a:t>
            </a:r>
            <a:r>
              <a:rPr lang="fr-FR" sz="2800" b="1" dirty="0" err="1">
                <a:solidFill>
                  <a:srgbClr val="FFFF00"/>
                </a:solidFill>
              </a:rPr>
              <a:t>JackDidier</a:t>
            </a:r>
            <a:endParaRPr lang="fr-FR" sz="2800" b="1" dirty="0">
              <a:solidFill>
                <a:srgbClr val="FFFF00"/>
              </a:solidFill>
            </a:endParaRPr>
          </a:p>
        </p:txBody>
      </p:sp>
      <p:sp>
        <p:nvSpPr>
          <p:cNvPr id="11" name="ZoneTexte 10">
            <a:extLst>
              <a:ext uri="{FF2B5EF4-FFF2-40B4-BE49-F238E27FC236}">
                <a16:creationId xmlns:a16="http://schemas.microsoft.com/office/drawing/2014/main" id="{2ED1AE52-7290-1E78-92C6-0C574393097B}"/>
              </a:ext>
            </a:extLst>
          </p:cNvPr>
          <p:cNvSpPr txBox="1"/>
          <p:nvPr/>
        </p:nvSpPr>
        <p:spPr>
          <a:xfrm>
            <a:off x="3610708" y="3942115"/>
            <a:ext cx="5005753"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12" name="ZoneTexte 11">
            <a:extLst>
              <a:ext uri="{FF2B5EF4-FFF2-40B4-BE49-F238E27FC236}">
                <a16:creationId xmlns:a16="http://schemas.microsoft.com/office/drawing/2014/main" id="{9406D18E-3A24-7276-30D2-54B73D764EB8}"/>
              </a:ext>
            </a:extLst>
          </p:cNvPr>
          <p:cNvSpPr txBox="1"/>
          <p:nvPr/>
        </p:nvSpPr>
        <p:spPr>
          <a:xfrm>
            <a:off x="5414596" y="5361040"/>
            <a:ext cx="4667250"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19551477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eelOff"/>
      </p:transition>
    </mc:Choice>
    <mc:Fallback xmlns="">
      <p:transition spd="slow" advClick="0" advTm="13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86</TotalTime>
  <Words>214</Words>
  <Application>Microsoft Office PowerPoint</Application>
  <PresentationFormat>Grand écran</PresentationFormat>
  <Paragraphs>17</Paragraphs>
  <Slides>31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2</cp:revision>
  <dcterms:created xsi:type="dcterms:W3CDTF">2026-04-19T02:20:56Z</dcterms:created>
  <dcterms:modified xsi:type="dcterms:W3CDTF">2026-04-19T03:54:12Z</dcterms:modified>
</cp:coreProperties>
</file>