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720" r:id="rId1"/>
  </p:sldMasterIdLst>
  <p:notesMasterIdLst>
    <p:notesMasterId r:id="rId29"/>
  </p:notesMasterIdLst>
  <p:sldIdLst>
    <p:sldId id="341" r:id="rId2"/>
    <p:sldId id="345" r:id="rId3"/>
    <p:sldId id="332" r:id="rId4"/>
    <p:sldId id="357" r:id="rId5"/>
    <p:sldId id="356" r:id="rId6"/>
    <p:sldId id="347" r:id="rId7"/>
    <p:sldId id="361" r:id="rId8"/>
    <p:sldId id="325" r:id="rId9"/>
    <p:sldId id="362" r:id="rId10"/>
    <p:sldId id="258" r:id="rId11"/>
    <p:sldId id="349" r:id="rId12"/>
    <p:sldId id="348" r:id="rId13"/>
    <p:sldId id="326" r:id="rId14"/>
    <p:sldId id="339" r:id="rId15"/>
    <p:sldId id="351" r:id="rId16"/>
    <p:sldId id="352" r:id="rId17"/>
    <p:sldId id="340" r:id="rId18"/>
    <p:sldId id="354" r:id="rId19"/>
    <p:sldId id="328" r:id="rId20"/>
    <p:sldId id="273" r:id="rId21"/>
    <p:sldId id="322" r:id="rId22"/>
    <p:sldId id="274" r:id="rId23"/>
    <p:sldId id="301" r:id="rId24"/>
    <p:sldId id="303" r:id="rId25"/>
    <p:sldId id="350" r:id="rId26"/>
    <p:sldId id="302" r:id="rId27"/>
    <p:sldId id="329" r:id="rId28"/>
  </p:sldIdLst>
  <p:sldSz cx="9720263" cy="3600450"/>
  <p:notesSz cx="6858000" cy="9144000"/>
  <p:embeddedFontLst>
    <p:embeddedFont>
      <p:font typeface="Algerian" panose="04020705040A02060702" pitchFamily="82" charset="0"/>
      <p:regular r:id="rId30"/>
    </p:embeddedFont>
    <p:embeddedFont>
      <p:font typeface="Andy" panose="020B0604020202020204" charset="0"/>
      <p:regular r:id="rId31"/>
      <p:bold r:id="rId32"/>
    </p:embeddedFont>
    <p:embeddedFont>
      <p:font typeface="Book Antiqua" panose="02040602050305030304" pitchFamily="18" charset="0"/>
      <p:regular r:id="rId33"/>
      <p:bold r:id="rId34"/>
      <p:italic r:id="rId35"/>
      <p:boldItalic r:id="rId36"/>
    </p:embeddedFont>
    <p:embeddedFont>
      <p:font typeface="Calibri" panose="020F0502020204030204" pitchFamily="34" charset="0"/>
      <p:regular r:id="rId37"/>
      <p:bold r:id="rId38"/>
      <p:italic r:id="rId39"/>
      <p:boldItalic r:id="rId40"/>
    </p:embeddedFont>
    <p:embeddedFont>
      <p:font typeface="Calibri Light" panose="020F0302020204030204" pitchFamily="34" charset="0"/>
      <p:regular r:id="rId41"/>
      <p:italic r:id="rId42"/>
    </p:embeddedFont>
    <p:embeddedFont>
      <p:font typeface="Script MT Bold" panose="03040602040607080904" pitchFamily="66" charset="0"/>
      <p:bold r:id="rId43"/>
    </p:embeddedFont>
    <p:embeddedFont>
      <p:font typeface="Vivaldi" panose="03020602050506090804" pitchFamily="66" charset="0"/>
      <p:italic r:id="rId44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gplfWqDqJHFqyVcgJIgqQ==" hashData="vn4u3vgvLoS2mTGqRNrNFf+kENNZEDhPORtEAasWxVwwQNbF5m1SUd6HNru2IyTIOfgRRTQ4lAfMgJLmsUebo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0958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08" autoAdjust="0"/>
    <p:restoredTop sz="94660"/>
  </p:normalViewPr>
  <p:slideViewPr>
    <p:cSldViewPr snapToGrid="0">
      <p:cViewPr varScale="1">
        <p:scale>
          <a:sx n="118" d="100"/>
          <a:sy n="118" d="100"/>
        </p:scale>
        <p:origin x="548" y="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42" Type="http://schemas.openxmlformats.org/officeDocument/2006/relationships/font" Target="fonts/font13.fntdata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font" Target="fonts/font9.fntdata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41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font" Target="fonts/font11.fntdata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4" Type="http://schemas.openxmlformats.org/officeDocument/2006/relationships/font" Target="fonts/font1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43" Type="http://schemas.openxmlformats.org/officeDocument/2006/relationships/font" Target="fonts/font14.fntdata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1675EB-AD50-4304-8305-3CCF338E9270}" type="datetimeFigureOut">
              <a:rPr lang="fr-FR" smtClean="0"/>
              <a:t>07/03/2026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-736600" y="1143000"/>
            <a:ext cx="83312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9E1F98-A328-429D-A166-C4B59E5B05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92782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6667" rtl="0" eaLnBrk="1" latinLnBrk="0" hangingPunct="1">
      <a:defRPr sz="1230" kern="1200">
        <a:solidFill>
          <a:schemeClr val="tx1"/>
        </a:solidFill>
        <a:latin typeface="+mn-lt"/>
        <a:ea typeface="+mn-ea"/>
        <a:cs typeface="+mn-cs"/>
      </a:defRPr>
    </a:lvl1pPr>
    <a:lvl2pPr marL="468334" algn="l" defTabSz="936667" rtl="0" eaLnBrk="1" latinLnBrk="0" hangingPunct="1">
      <a:defRPr sz="1230" kern="1200">
        <a:solidFill>
          <a:schemeClr val="tx1"/>
        </a:solidFill>
        <a:latin typeface="+mn-lt"/>
        <a:ea typeface="+mn-ea"/>
        <a:cs typeface="+mn-cs"/>
      </a:defRPr>
    </a:lvl2pPr>
    <a:lvl3pPr marL="936667" algn="l" defTabSz="936667" rtl="0" eaLnBrk="1" latinLnBrk="0" hangingPunct="1">
      <a:defRPr sz="1230" kern="1200">
        <a:solidFill>
          <a:schemeClr val="tx1"/>
        </a:solidFill>
        <a:latin typeface="+mn-lt"/>
        <a:ea typeface="+mn-ea"/>
        <a:cs typeface="+mn-cs"/>
      </a:defRPr>
    </a:lvl3pPr>
    <a:lvl4pPr marL="1405000" algn="l" defTabSz="936667" rtl="0" eaLnBrk="1" latinLnBrk="0" hangingPunct="1">
      <a:defRPr sz="1230" kern="1200">
        <a:solidFill>
          <a:schemeClr val="tx1"/>
        </a:solidFill>
        <a:latin typeface="+mn-lt"/>
        <a:ea typeface="+mn-ea"/>
        <a:cs typeface="+mn-cs"/>
      </a:defRPr>
    </a:lvl4pPr>
    <a:lvl5pPr marL="1873332" algn="l" defTabSz="936667" rtl="0" eaLnBrk="1" latinLnBrk="0" hangingPunct="1">
      <a:defRPr sz="1230" kern="1200">
        <a:solidFill>
          <a:schemeClr val="tx1"/>
        </a:solidFill>
        <a:latin typeface="+mn-lt"/>
        <a:ea typeface="+mn-ea"/>
        <a:cs typeface="+mn-cs"/>
      </a:defRPr>
    </a:lvl5pPr>
    <a:lvl6pPr marL="2341666" algn="l" defTabSz="936667" rtl="0" eaLnBrk="1" latinLnBrk="0" hangingPunct="1">
      <a:defRPr sz="1230" kern="1200">
        <a:solidFill>
          <a:schemeClr val="tx1"/>
        </a:solidFill>
        <a:latin typeface="+mn-lt"/>
        <a:ea typeface="+mn-ea"/>
        <a:cs typeface="+mn-cs"/>
      </a:defRPr>
    </a:lvl6pPr>
    <a:lvl7pPr marL="2809999" algn="l" defTabSz="936667" rtl="0" eaLnBrk="1" latinLnBrk="0" hangingPunct="1">
      <a:defRPr sz="1230" kern="1200">
        <a:solidFill>
          <a:schemeClr val="tx1"/>
        </a:solidFill>
        <a:latin typeface="+mn-lt"/>
        <a:ea typeface="+mn-ea"/>
        <a:cs typeface="+mn-cs"/>
      </a:defRPr>
    </a:lvl7pPr>
    <a:lvl8pPr marL="3278334" algn="l" defTabSz="936667" rtl="0" eaLnBrk="1" latinLnBrk="0" hangingPunct="1">
      <a:defRPr sz="1230" kern="1200">
        <a:solidFill>
          <a:schemeClr val="tx1"/>
        </a:solidFill>
        <a:latin typeface="+mn-lt"/>
        <a:ea typeface="+mn-ea"/>
        <a:cs typeface="+mn-cs"/>
      </a:defRPr>
    </a:lvl8pPr>
    <a:lvl9pPr marL="3746665" algn="l" defTabSz="936667" rtl="0" eaLnBrk="1" latinLnBrk="0" hangingPunct="1">
      <a:defRPr sz="123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736600" y="1143000"/>
            <a:ext cx="83312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37515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736600" y="1143000"/>
            <a:ext cx="83312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7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93895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96C7A6D-C202-4301-8B38-D71E6E298800}" type="slidenum">
              <a:rPr lang="nl-NL"/>
              <a:pPr/>
              <a:t>13</a:t>
            </a:fld>
            <a:endParaRPr lang="nl-NL" dirty="0"/>
          </a:p>
        </p:txBody>
      </p:sp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198563" y="685800"/>
            <a:ext cx="9255126" cy="3429000"/>
          </a:xfrm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5470433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736600" y="1143000"/>
            <a:ext cx="83312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18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80653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1198563" y="685800"/>
            <a:ext cx="9255126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84562-87A0-408E-A7FF-F57E6306A955}" type="slidenum">
              <a:rPr lang="nl-BE" smtClean="0"/>
              <a:pPr/>
              <a:t>19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4314547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F8B40C5-1D1E-4530-A39D-4BC258B3B402}" type="slidenum">
              <a:rPr lang="nl-NL"/>
              <a:pPr/>
              <a:t>20</a:t>
            </a:fld>
            <a:endParaRPr lang="nl-NL" dirty="0"/>
          </a:p>
        </p:txBody>
      </p:sp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198563" y="685800"/>
            <a:ext cx="9255126" cy="3429000"/>
          </a:xfrm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6972105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736600" y="1143000"/>
            <a:ext cx="83312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25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00095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736600" y="1143000"/>
            <a:ext cx="8331200" cy="30861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5033" y="589241"/>
            <a:ext cx="7290197" cy="1253490"/>
          </a:xfrm>
        </p:spPr>
        <p:txBody>
          <a:bodyPr anchor="b"/>
          <a:lstStyle>
            <a:lvl1pPr algn="ctr"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1891070"/>
            <a:ext cx="7290197" cy="869275"/>
          </a:xfrm>
        </p:spPr>
        <p:txBody>
          <a:bodyPr/>
          <a:lstStyle>
            <a:lvl1pPr marL="0" indent="0" algn="ctr">
              <a:buNone/>
              <a:defRPr sz="1260"/>
            </a:lvl1pPr>
            <a:lvl2pPr marL="240030" indent="0" algn="ctr">
              <a:buNone/>
              <a:defRPr sz="1050"/>
            </a:lvl2pPr>
            <a:lvl3pPr marL="480060" indent="0" algn="ctr">
              <a:buNone/>
              <a:defRPr sz="945"/>
            </a:lvl3pPr>
            <a:lvl4pPr marL="720090" indent="0" algn="ctr">
              <a:buNone/>
              <a:defRPr sz="840"/>
            </a:lvl4pPr>
            <a:lvl5pPr marL="960120" indent="0" algn="ctr">
              <a:buNone/>
              <a:defRPr sz="840"/>
            </a:lvl5pPr>
            <a:lvl6pPr marL="1200150" indent="0" algn="ctr">
              <a:buNone/>
              <a:defRPr sz="840"/>
            </a:lvl6pPr>
            <a:lvl7pPr marL="1440180" indent="0" algn="ctr">
              <a:buNone/>
              <a:defRPr sz="840"/>
            </a:lvl7pPr>
            <a:lvl8pPr marL="1680210" indent="0" algn="ctr">
              <a:buNone/>
              <a:defRPr sz="840"/>
            </a:lvl8pPr>
            <a:lvl9pPr marL="1920240" indent="0" algn="ctr">
              <a:buNone/>
              <a:defRPr sz="84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07/03/2026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821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07/03/2026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5836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5" y="897613"/>
            <a:ext cx="8383727" cy="1497687"/>
          </a:xfrm>
        </p:spPr>
        <p:txBody>
          <a:bodyPr anchor="b"/>
          <a:lstStyle>
            <a:lvl1pPr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5" y="2409468"/>
            <a:ext cx="8383727" cy="787598"/>
          </a:xfrm>
        </p:spPr>
        <p:txBody>
          <a:bodyPr/>
          <a:lstStyle>
            <a:lvl1pPr marL="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1pPr>
            <a:lvl2pPr marL="24003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80060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3pPr>
            <a:lvl4pPr marL="72009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4pPr>
            <a:lvl5pPr marL="96012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5pPr>
            <a:lvl6pPr marL="120015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6pPr>
            <a:lvl7pPr marL="144018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7pPr>
            <a:lvl8pPr marL="168021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8pPr>
            <a:lvl9pPr marL="192024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07/03/2026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2191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07/03/2026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5966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91691"/>
            <a:ext cx="8383727" cy="695921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882610"/>
            <a:ext cx="4112126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1315164"/>
            <a:ext cx="4112126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3" y="882610"/>
            <a:ext cx="4132378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3" y="1315164"/>
            <a:ext cx="4132378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07/03/2026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815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07/03/2026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7091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07/03/2026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778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518398"/>
            <a:ext cx="4920883" cy="2558653"/>
          </a:xfrm>
        </p:spPr>
        <p:txBody>
          <a:bodyPr/>
          <a:lstStyle>
            <a:lvl1pPr>
              <a:defRPr sz="1680"/>
            </a:lvl1pPr>
            <a:lvl2pPr>
              <a:defRPr sz="1470"/>
            </a:lvl2pPr>
            <a:lvl3pPr>
              <a:defRPr sz="126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07/03/2026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4412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518398"/>
            <a:ext cx="4920883" cy="2558653"/>
          </a:xfrm>
        </p:spPr>
        <p:txBody>
          <a:bodyPr anchor="t"/>
          <a:lstStyle>
            <a:lvl1pPr marL="0" indent="0">
              <a:buNone/>
              <a:defRPr sz="1680"/>
            </a:lvl1pPr>
            <a:lvl2pPr marL="240030" indent="0">
              <a:buNone/>
              <a:defRPr sz="1470"/>
            </a:lvl2pPr>
            <a:lvl3pPr marL="480060" indent="0">
              <a:buNone/>
              <a:defRPr sz="1260"/>
            </a:lvl3pPr>
            <a:lvl4pPr marL="720090" indent="0">
              <a:buNone/>
              <a:defRPr sz="1050"/>
            </a:lvl4pPr>
            <a:lvl5pPr marL="960120" indent="0">
              <a:buNone/>
              <a:defRPr sz="1050"/>
            </a:lvl5pPr>
            <a:lvl6pPr marL="1200150" indent="0">
              <a:buNone/>
              <a:defRPr sz="1050"/>
            </a:lvl6pPr>
            <a:lvl7pPr marL="1440180" indent="0">
              <a:buNone/>
              <a:defRPr sz="1050"/>
            </a:lvl7pPr>
            <a:lvl8pPr marL="1680210" indent="0">
              <a:buNone/>
              <a:defRPr sz="1050"/>
            </a:lvl8pPr>
            <a:lvl9pPr marL="1920240" indent="0">
              <a:buNone/>
              <a:defRPr sz="105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07/03/2026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048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07/03/2026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992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3" y="191691"/>
            <a:ext cx="2095932" cy="305121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8" y="191691"/>
            <a:ext cx="6166292" cy="3051215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07/03/2026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4775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191691"/>
            <a:ext cx="8383727" cy="6959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958453"/>
            <a:ext cx="8383727" cy="22844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A56987-9845-4005-A2C5-D383D340E62B}" type="datetimeFigureOut">
              <a:rPr lang="fr-FR" smtClean="0"/>
              <a:t>07/03/2026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3337084"/>
            <a:ext cx="328058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2400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xStyles>
    <p:titleStyle>
      <a:lvl1pPr algn="l" defTabSz="480060" rtl="0" eaLnBrk="1" latinLnBrk="0" hangingPunct="1">
        <a:lnSpc>
          <a:spcPct val="90000"/>
        </a:lnSpc>
        <a:spcBef>
          <a:spcPct val="0"/>
        </a:spcBef>
        <a:buNone/>
        <a:defRPr sz="231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0015" indent="-120015" algn="l" defTabSz="48006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470" kern="1200">
          <a:solidFill>
            <a:schemeClr val="tx1"/>
          </a:solidFill>
          <a:latin typeface="+mn-lt"/>
          <a:ea typeface="+mn-ea"/>
          <a:cs typeface="+mn-cs"/>
        </a:defRPr>
      </a:lvl1pPr>
      <a:lvl2pPr marL="36004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260" kern="1200">
          <a:solidFill>
            <a:schemeClr val="tx1"/>
          </a:solidFill>
          <a:latin typeface="+mn-lt"/>
          <a:ea typeface="+mn-ea"/>
          <a:cs typeface="+mn-cs"/>
        </a:defRPr>
      </a:lvl2pPr>
      <a:lvl3pPr marL="60007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84010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108013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32016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56019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204025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1pPr>
      <a:lvl2pPr marL="24003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3pPr>
      <a:lvl4pPr marL="72009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96012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20015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44018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68021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g"/><Relationship Id="rId5" Type="http://schemas.openxmlformats.org/officeDocument/2006/relationships/image" Target="../media/image37.gif"/><Relationship Id="rId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4" cy="35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4" cy="35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4" cy="35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3988" y="3008784"/>
            <a:ext cx="19080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fr-FR" altLang="fr-FR" sz="1600" b="1" dirty="0">
                <a:latin typeface="Andy" panose="03080602030302030203" pitchFamily="66" charset="0"/>
              </a:rPr>
              <a:t>Musique de l’Alaska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600" b="1" dirty="0">
                <a:latin typeface="Andy" panose="03080602030302030203" pitchFamily="66" charset="0"/>
              </a:rPr>
              <a:t>Création © Apex</a:t>
            </a:r>
          </a:p>
        </p:txBody>
      </p:sp>
      <p:sp>
        <p:nvSpPr>
          <p:cNvPr id="7" name="WordArt 4" descr="FOND OR 5"/>
          <p:cNvSpPr>
            <a:spLocks noChangeArrowheads="1" noChangeShapeType="1" noTextEdit="1"/>
          </p:cNvSpPr>
          <p:nvPr/>
        </p:nvSpPr>
        <p:spPr bwMode="auto">
          <a:xfrm>
            <a:off x="1080000" y="270343"/>
            <a:ext cx="7560000" cy="3124861"/>
          </a:xfrm>
          <a:prstGeom prst="rect">
            <a:avLst/>
          </a:prstGeom>
        </p:spPr>
        <p:txBody>
          <a:bodyPr wrap="none" fromWordArt="1">
            <a:prstTxWarp prst="textDeflateBottom">
              <a:avLst/>
            </a:prstTxWarp>
            <a:scene3d>
              <a:camera prst="legacyObliqueTopRight"/>
              <a:lightRig rig="legacyFlat3" dir="b"/>
            </a:scene3d>
            <a:sp3d extrusionH="431800" contourW="12700" prstMaterial="legacyMatte">
              <a:bevelT w="190500" h="190500"/>
              <a:extrusionClr>
                <a:srgbClr val="FFFF00"/>
              </a:extrusionClr>
              <a:contourClr>
                <a:srgbClr val="FF0000"/>
              </a:contourClr>
            </a:sp3d>
          </a:bodyPr>
          <a:lstStyle/>
          <a:p>
            <a:pPr algn="ctr"/>
            <a:r>
              <a:rPr lang="fr-FR" sz="2354" b="1" kern="10" dirty="0">
                <a:ln w="9525">
                  <a:round/>
                  <a:headEnd/>
                  <a:tailEnd/>
                </a:ln>
                <a:latin typeface="Vivaldi" panose="03020602050506090804" pitchFamily="66" charset="0"/>
              </a:rPr>
              <a:t>Quelques  paysages  de  l’Alaska</a:t>
            </a:r>
          </a:p>
        </p:txBody>
      </p:sp>
    </p:spTree>
    <p:extLst>
      <p:ext uri="{BB962C8B-B14F-4D97-AF65-F5344CB8AC3E}">
        <p14:creationId xmlns:p14="http://schemas.microsoft.com/office/powerpoint/2010/main" val="2561413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2000">
        <p:sndAc>
          <p:stSnd>
            <p:snd r:embed="rId3" name="Musique-de-l_Alaska.wav"/>
          </p:stSnd>
        </p:sndAc>
      </p:transition>
    </mc:Choice>
    <mc:Fallback>
      <p:transition spd="slow" advClick="0" advTm="12000">
        <p:sndAc>
          <p:stSnd>
            <p:snd r:embed="rId3" name="Musique-de-l_Alask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2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2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43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19994" cy="3599998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19994" cy="3599998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160225" y="0"/>
            <a:ext cx="54173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>
                <a:latin typeface="Script MT Bold" panose="03040602040607080904" pitchFamily="66" charset="0"/>
              </a:rPr>
              <a:t>En route pour l'Alaska</a:t>
            </a:r>
          </a:p>
        </p:txBody>
      </p:sp>
    </p:spTree>
    <p:extLst>
      <p:ext uri="{BB962C8B-B14F-4D97-AF65-F5344CB8AC3E}">
        <p14:creationId xmlns:p14="http://schemas.microsoft.com/office/powerpoint/2010/main" val="3864653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/>
          </p:cNvSpPr>
          <p:nvPr/>
        </p:nvSpPr>
        <p:spPr>
          <a:xfrm>
            <a:off x="0" y="0"/>
            <a:ext cx="4860000" cy="18000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880"/>
          </a:p>
        </p:txBody>
      </p:sp>
      <p:sp>
        <p:nvSpPr>
          <p:cNvPr id="7" name="Rectangle 6"/>
          <p:cNvSpPr>
            <a:spLocks/>
          </p:cNvSpPr>
          <p:nvPr/>
        </p:nvSpPr>
        <p:spPr>
          <a:xfrm>
            <a:off x="0" y="1800000"/>
            <a:ext cx="4860000" cy="18000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880"/>
          </a:p>
        </p:txBody>
      </p:sp>
      <p:sp>
        <p:nvSpPr>
          <p:cNvPr id="8" name="Rectangle 7"/>
          <p:cNvSpPr>
            <a:spLocks/>
          </p:cNvSpPr>
          <p:nvPr/>
        </p:nvSpPr>
        <p:spPr>
          <a:xfrm>
            <a:off x="4860225" y="1800231"/>
            <a:ext cx="4860000" cy="18000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880"/>
          </a:p>
        </p:txBody>
      </p:sp>
      <p:sp>
        <p:nvSpPr>
          <p:cNvPr id="9" name="Rectangle 8"/>
          <p:cNvSpPr>
            <a:spLocks/>
          </p:cNvSpPr>
          <p:nvPr/>
        </p:nvSpPr>
        <p:spPr>
          <a:xfrm>
            <a:off x="4860225" y="0"/>
            <a:ext cx="4860000" cy="18000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880"/>
          </a:p>
        </p:txBody>
      </p:sp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ZoneTexte 10"/>
          <p:cNvSpPr txBox="1"/>
          <p:nvPr/>
        </p:nvSpPr>
        <p:spPr>
          <a:xfrm>
            <a:off x="2988000" y="0"/>
            <a:ext cx="504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>
                <a:latin typeface="Script MT Bold" panose="03040602040607080904" pitchFamily="66" charset="0"/>
              </a:rPr>
              <a:t>Le train White </a:t>
            </a:r>
            <a:r>
              <a:rPr lang="fr-FR" sz="1600" dirty="0" err="1">
                <a:latin typeface="Script MT Bold" panose="03040602040607080904" pitchFamily="66" charset="0"/>
              </a:rPr>
              <a:t>Pass</a:t>
            </a:r>
            <a:r>
              <a:rPr lang="fr-FR" sz="1600" dirty="0">
                <a:latin typeface="Script MT Bold" panose="03040602040607080904" pitchFamily="66" charset="0"/>
              </a:rPr>
              <a:t> &amp; Yukon, qui mène à </a:t>
            </a:r>
            <a:r>
              <a:rPr lang="fr-FR" sz="1600" dirty="0" err="1">
                <a:latin typeface="Script MT Bold" panose="03040602040607080904" pitchFamily="66" charset="0"/>
              </a:rPr>
              <a:t>Skagway</a:t>
            </a:r>
            <a:endParaRPr lang="fr-FR" sz="1600" dirty="0"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0358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2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5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9" grpId="0" animBg="1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486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1800000"/>
            <a:ext cx="4859997" cy="17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2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60226" y="0"/>
            <a:ext cx="4859997" cy="17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3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60224" y="1799999"/>
            <a:ext cx="486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988000" y="0"/>
            <a:ext cx="3983562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r"/>
            <a:r>
              <a:rPr lang="fr-FR" sz="1600" b="1" dirty="0">
                <a:solidFill>
                  <a:srgbClr val="FFFF00"/>
                </a:solidFill>
                <a:latin typeface="Script MT Bold" panose="03040602040607080904" pitchFamily="66" charset="0"/>
              </a:rPr>
              <a:t>Juneau,  capitale de l'Alaska</a:t>
            </a:r>
            <a:endParaRPr lang="fr-BE" sz="1600" b="1" dirty="0">
              <a:solidFill>
                <a:srgbClr val="FFFF00"/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4310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5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25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5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5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4" cy="3599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4" cy="3599997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xtLst/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4" cy="3599997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xtLst/>
        </p:spPr>
      </p:pic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4" cy="3599997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xtLst/>
        </p:spPr>
      </p:pic>
      <p:sp>
        <p:nvSpPr>
          <p:cNvPr id="6" name="ZoneTexte 5"/>
          <p:cNvSpPr txBox="1"/>
          <p:nvPr/>
        </p:nvSpPr>
        <p:spPr>
          <a:xfrm>
            <a:off x="1080000" y="0"/>
            <a:ext cx="7560000" cy="396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>
                <a:solidFill>
                  <a:srgbClr val="FFFF00"/>
                </a:solidFill>
                <a:latin typeface="Script MT Bold" panose="03040602040607080904" pitchFamily="66" charset="0"/>
              </a:rPr>
              <a:t>Le mont </a:t>
            </a:r>
            <a:r>
              <a:rPr lang="fr-FR" sz="1600" b="1" dirty="0" err="1">
                <a:solidFill>
                  <a:srgbClr val="FFFF00"/>
                </a:solidFill>
                <a:latin typeface="Script MT Bold" panose="03040602040607080904" pitchFamily="66" charset="0"/>
              </a:rPr>
              <a:t>Mckiney</a:t>
            </a:r>
            <a:r>
              <a:rPr lang="fr-FR" sz="1600" b="1" dirty="0">
                <a:solidFill>
                  <a:srgbClr val="FFFF00"/>
                </a:solidFill>
                <a:latin typeface="Script MT Bold" panose="03040602040607080904" pitchFamily="66" charset="0"/>
              </a:rPr>
              <a:t>, officiellement le</a:t>
            </a:r>
            <a:r>
              <a:rPr lang="fr-FR" dirty="0">
                <a:solidFill>
                  <a:srgbClr val="FFFF00"/>
                </a:solidFill>
              </a:rPr>
              <a:t> </a:t>
            </a:r>
            <a:r>
              <a:rPr lang="fr-FR" sz="1600" b="1" dirty="0">
                <a:solidFill>
                  <a:srgbClr val="FFFF00"/>
                </a:solidFill>
                <a:latin typeface="Script MT Bold" panose="03040602040607080904" pitchFamily="66" charset="0"/>
              </a:rPr>
              <a:t>Denali, la plus haute montagne de l’Alaska (6190 m)</a:t>
            </a:r>
            <a:endParaRPr lang="nl-NL" sz="1600" b="1" dirty="0">
              <a:solidFill>
                <a:srgbClr val="FFFF00"/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4283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5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5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3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880000" y="0"/>
            <a:ext cx="396000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fr-FR" sz="1600" b="1" dirty="0">
                <a:latin typeface="Script MT Bold" panose="03040602040607080904" pitchFamily="66" charset="0"/>
              </a:rPr>
              <a:t>Le détroit du Prince William</a:t>
            </a:r>
          </a:p>
        </p:txBody>
      </p:sp>
    </p:spTree>
    <p:extLst>
      <p:ext uri="{BB962C8B-B14F-4D97-AF65-F5344CB8AC3E}">
        <p14:creationId xmlns:p14="http://schemas.microsoft.com/office/powerpoint/2010/main" val="402724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2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1800000" y="0"/>
            <a:ext cx="6120000" cy="338554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algn="ctr"/>
            <a:r>
              <a:rPr lang="fr-FR" sz="1600" dirty="0" err="1">
                <a:solidFill>
                  <a:srgbClr val="FFFF00"/>
                </a:solidFill>
                <a:latin typeface="Script MT Bold" panose="03040602040607080904" pitchFamily="66" charset="0"/>
              </a:rPr>
              <a:t>Ketichikan</a:t>
            </a:r>
            <a:r>
              <a:rPr lang="fr-FR" sz="1600" dirty="0">
                <a:solidFill>
                  <a:srgbClr val="FFFF00"/>
                </a:solidFill>
                <a:latin typeface="Script MT Bold" panose="03040602040607080904" pitchFamily="66" charset="0"/>
              </a:rPr>
              <a:t>, sur l’île </a:t>
            </a:r>
            <a:r>
              <a:rPr lang="fr-FR" sz="1600" dirty="0" err="1">
                <a:solidFill>
                  <a:srgbClr val="FFFF00"/>
                </a:solidFill>
                <a:latin typeface="Script MT Bold" panose="03040602040607080904" pitchFamily="66" charset="0"/>
              </a:rPr>
              <a:t>Revillagigedo</a:t>
            </a:r>
            <a:r>
              <a:rPr lang="fr-FR" sz="1600" dirty="0">
                <a:solidFill>
                  <a:srgbClr val="FFFF00"/>
                </a:solidFill>
                <a:latin typeface="Script MT Bold" panose="03040602040607080904" pitchFamily="66" charset="0"/>
              </a:rPr>
              <a:t> dans l’archipel Alexandre</a:t>
            </a:r>
            <a:endParaRPr lang="fr-FR" sz="1600" b="1" dirty="0">
              <a:solidFill>
                <a:srgbClr val="FFFF00"/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5133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5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2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5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5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2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" y="0"/>
            <a:ext cx="9719986" cy="3599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" y="0"/>
            <a:ext cx="9719986" cy="3599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" y="0"/>
            <a:ext cx="9719986" cy="3599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" y="0"/>
            <a:ext cx="9719986" cy="3599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520000" y="0"/>
            <a:ext cx="468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>
                <a:latin typeface="Script MT Bold" panose="03040602040607080904" pitchFamily="66" charset="0"/>
              </a:rPr>
              <a:t>La chaîne de montagnes Brook</a:t>
            </a:r>
          </a:p>
        </p:txBody>
      </p:sp>
    </p:spTree>
    <p:extLst>
      <p:ext uri="{BB962C8B-B14F-4D97-AF65-F5344CB8AC3E}">
        <p14:creationId xmlns:p14="http://schemas.microsoft.com/office/powerpoint/2010/main" val="993480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5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5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3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kstvak 1"/>
          <p:cNvSpPr txBox="1">
            <a:spLocks noChangeArrowheads="1"/>
          </p:cNvSpPr>
          <p:nvPr/>
        </p:nvSpPr>
        <p:spPr bwMode="auto">
          <a:xfrm>
            <a:off x="2034451" y="239078"/>
            <a:ext cx="3249223" cy="443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nl-BE" sz="2283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9459" name="Tekstvak 2"/>
          <p:cNvSpPr txBox="1">
            <a:spLocks noChangeArrowheads="1"/>
          </p:cNvSpPr>
          <p:nvPr/>
        </p:nvSpPr>
        <p:spPr bwMode="auto">
          <a:xfrm>
            <a:off x="4530023" y="2980323"/>
            <a:ext cx="3108043" cy="365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nl-BE" sz="1775" dirty="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ZoneTexte 8"/>
          <p:cNvSpPr txBox="1"/>
          <p:nvPr/>
        </p:nvSpPr>
        <p:spPr>
          <a:xfrm>
            <a:off x="580445" y="0"/>
            <a:ext cx="8525455" cy="292388"/>
          </a:xfrm>
          <a:prstGeom prst="rect">
            <a:avLst/>
          </a:prstGeom>
          <a:noFill/>
        </p:spPr>
        <p:txBody>
          <a:bodyPr wrap="square" tIns="0" rtlCol="0">
            <a:spAutoFit/>
          </a:bodyPr>
          <a:lstStyle/>
          <a:p>
            <a:pPr algn="ctr"/>
            <a:r>
              <a:rPr lang="fr-FR" sz="1600" dirty="0" err="1">
                <a:solidFill>
                  <a:srgbClr val="FFFF00"/>
                </a:solidFill>
                <a:latin typeface="Script MT Bold" panose="03040602040607080904" pitchFamily="66" charset="0"/>
              </a:rPr>
              <a:t>Chena</a:t>
            </a:r>
            <a:r>
              <a:rPr lang="fr-FR" sz="1600" dirty="0">
                <a:solidFill>
                  <a:srgbClr val="FFFF00"/>
                </a:solidFill>
                <a:latin typeface="Script MT Bold" panose="03040602040607080904" pitchFamily="66" charset="0"/>
              </a:rPr>
              <a:t> Hot Springs, station thermale d’eau chaude </a:t>
            </a:r>
            <a:r>
              <a:rPr lang="fr-FR" sz="1600" dirty="0" err="1">
                <a:solidFill>
                  <a:srgbClr val="FFFF00"/>
                </a:solidFill>
                <a:latin typeface="Script MT Bold" panose="03040602040607080904" pitchFamily="66" charset="0"/>
              </a:rPr>
              <a:t>danns</a:t>
            </a:r>
            <a:r>
              <a:rPr lang="fr-FR" sz="1600" dirty="0">
                <a:solidFill>
                  <a:srgbClr val="FFFF00"/>
                </a:solidFill>
                <a:latin typeface="Script MT Bold" panose="03040602040607080904" pitchFamily="66" charset="0"/>
              </a:rPr>
              <a:t> le district de Fairbanks North Star</a:t>
            </a:r>
          </a:p>
        </p:txBody>
      </p:sp>
    </p:spTree>
    <p:extLst>
      <p:ext uri="{BB962C8B-B14F-4D97-AF65-F5344CB8AC3E}">
        <p14:creationId xmlns:p14="http://schemas.microsoft.com/office/powerpoint/2010/main" val="3312742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2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19997" cy="3599993"/>
          </a:xfrm>
          <a:prstGeom prst="rect">
            <a:avLst/>
          </a:prstGeom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3240000" y="0"/>
            <a:ext cx="324000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fr-FR" sz="1600" b="1" dirty="0">
                <a:latin typeface="Script MT Bold" panose="03040602040607080904" pitchFamily="66" charset="0"/>
              </a:rPr>
              <a:t>Le glacier Bay dans le parc National</a:t>
            </a:r>
          </a:p>
        </p:txBody>
      </p:sp>
    </p:spTree>
    <p:extLst>
      <p:ext uri="{BB962C8B-B14F-4D97-AF65-F5344CB8AC3E}">
        <p14:creationId xmlns:p14="http://schemas.microsoft.com/office/powerpoint/2010/main" val="1800890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2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880000" y="0"/>
            <a:ext cx="396000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s-ES" sz="1600" b="1" dirty="0">
                <a:latin typeface="Script MT Bold" panose="03040602040607080904" pitchFamily="66" charset="0"/>
              </a:rPr>
              <a:t>Le glacier de Mendenhall</a:t>
            </a:r>
            <a:endParaRPr lang="fr-FR" sz="1600" b="1" dirty="0"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2789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952000" y="0"/>
            <a:ext cx="3939014" cy="292388"/>
          </a:xfrm>
          <a:prstGeom prst="rect">
            <a:avLst/>
          </a:prstGeom>
          <a:noFill/>
        </p:spPr>
        <p:txBody>
          <a:bodyPr wrap="square" tIns="0" rtlCol="0">
            <a:spAutoFit/>
          </a:bodyPr>
          <a:lstStyle/>
          <a:p>
            <a:pPr algn="ctr"/>
            <a:r>
              <a:rPr lang="it-IT" sz="1600" b="1" dirty="0">
                <a:latin typeface="Script MT Bold" panose="03040602040607080904" pitchFamily="66" charset="0"/>
              </a:rPr>
              <a:t>Le glacier Hubbard</a:t>
            </a:r>
            <a:endParaRPr lang="fr-FR" sz="1600" b="1" dirty="0"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3407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5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5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</p:spPr>
      </p:pic>
      <p:sp>
        <p:nvSpPr>
          <p:cNvPr id="55302" name="Rectangle 6"/>
          <p:cNvSpPr>
            <a:spLocks noChangeArrowheads="1"/>
          </p:cNvSpPr>
          <p:nvPr/>
        </p:nvSpPr>
        <p:spPr bwMode="auto">
          <a:xfrm>
            <a:off x="2270099" y="392600"/>
            <a:ext cx="184731" cy="267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nl-BE" sz="1141" b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4855140" cy="3596400"/>
          </a:xfrm>
          <a:prstGeom prst="rect">
            <a:avLst/>
          </a:prstGeom>
          <a:noFill/>
        </p:spPr>
      </p:pic>
      <p:pic>
        <p:nvPicPr>
          <p:cNvPr id="5" name="Picture 5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60000" y="0"/>
            <a:ext cx="4860000" cy="3600000"/>
          </a:xfrm>
          <a:prstGeom prst="rect">
            <a:avLst/>
          </a:prstGeom>
          <a:noFill/>
        </p:spPr>
      </p:pic>
      <p:sp>
        <p:nvSpPr>
          <p:cNvPr id="6" name="ZoneTexte 5"/>
          <p:cNvSpPr txBox="1"/>
          <p:nvPr/>
        </p:nvSpPr>
        <p:spPr>
          <a:xfrm>
            <a:off x="3600224" y="0"/>
            <a:ext cx="252000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fr-FR" sz="1600" b="1" dirty="0">
                <a:latin typeface="Script MT Bold" panose="03040602040607080904" pitchFamily="66" charset="0"/>
              </a:rPr>
              <a:t>Le lac des Merveilles</a:t>
            </a:r>
          </a:p>
        </p:txBody>
      </p:sp>
    </p:spTree>
    <p:extLst>
      <p:ext uri="{BB962C8B-B14F-4D97-AF65-F5344CB8AC3E}">
        <p14:creationId xmlns:p14="http://schemas.microsoft.com/office/powerpoint/2010/main" val="3117097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2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700000" y="0"/>
            <a:ext cx="4320000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600" b="1" dirty="0">
                <a:latin typeface="Script MT Bold" panose="03040602040607080904" pitchFamily="66" charset="0"/>
              </a:rPr>
              <a:t>Le lac Perdu</a:t>
            </a:r>
            <a:endParaRPr lang="fr-FR" sz="1600" dirty="0"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4454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2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6" cy="35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9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6" cy="35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6" cy="35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6" cy="35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160000" y="0"/>
            <a:ext cx="540000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fr-FR" sz="1600" b="1" dirty="0">
                <a:latin typeface="Script MT Bold" panose="03040602040607080904" pitchFamily="66" charset="0"/>
              </a:rPr>
              <a:t>Le parc national de Denali et le lac Wonder</a:t>
            </a:r>
          </a:p>
        </p:txBody>
      </p:sp>
    </p:spTree>
    <p:extLst>
      <p:ext uri="{BB962C8B-B14F-4D97-AF65-F5344CB8AC3E}">
        <p14:creationId xmlns:p14="http://schemas.microsoft.com/office/powerpoint/2010/main" val="2145557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5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5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5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kstvak 1"/>
          <p:cNvSpPr txBox="1">
            <a:spLocks noChangeArrowheads="1"/>
          </p:cNvSpPr>
          <p:nvPr/>
        </p:nvSpPr>
        <p:spPr bwMode="auto">
          <a:xfrm>
            <a:off x="2034451" y="239078"/>
            <a:ext cx="3249223" cy="443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nl-BE" sz="2283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9459" name="Tekstvak 2"/>
          <p:cNvSpPr txBox="1">
            <a:spLocks noChangeArrowheads="1"/>
          </p:cNvSpPr>
          <p:nvPr/>
        </p:nvSpPr>
        <p:spPr bwMode="auto">
          <a:xfrm>
            <a:off x="4530023" y="2980323"/>
            <a:ext cx="3108043" cy="365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nl-BE" sz="1775" dirty="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ZoneTexte 8"/>
          <p:cNvSpPr txBox="1"/>
          <p:nvPr/>
        </p:nvSpPr>
        <p:spPr>
          <a:xfrm>
            <a:off x="2700225" y="-14176"/>
            <a:ext cx="4303087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600" b="1" dirty="0">
                <a:latin typeface="Script MT Bold" panose="03040602040607080904" pitchFamily="66" charset="0"/>
              </a:rPr>
              <a:t>Le parc Katmai</a:t>
            </a:r>
            <a:endParaRPr lang="fr-FR" sz="1600" b="1" dirty="0"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2895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2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8479" cy="359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8479" cy="359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8479" cy="359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8479" cy="359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8479" cy="359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/>
          <p:cNvSpPr txBox="1"/>
          <p:nvPr/>
        </p:nvSpPr>
        <p:spPr>
          <a:xfrm>
            <a:off x="2520225" y="0"/>
            <a:ext cx="468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>
                <a:latin typeface="Script MT Bold" panose="03040602040607080904" pitchFamily="66" charset="0"/>
              </a:rPr>
              <a:t>Le fjord du parc de Kenai</a:t>
            </a:r>
          </a:p>
        </p:txBody>
      </p:sp>
    </p:spTree>
    <p:extLst>
      <p:ext uri="{BB962C8B-B14F-4D97-AF65-F5344CB8AC3E}">
        <p14:creationId xmlns:p14="http://schemas.microsoft.com/office/powerpoint/2010/main" val="359813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5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1885508" y="1"/>
            <a:ext cx="494243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fr-FR" sz="1600" b="1" dirty="0">
                <a:latin typeface="Script MT Bold" panose="03040602040607080904" pitchFamily="66" charset="0"/>
              </a:rPr>
              <a:t>Le parc national historique de la ruée vers l'or du Klondike</a:t>
            </a:r>
          </a:p>
        </p:txBody>
      </p:sp>
    </p:spTree>
    <p:extLst>
      <p:ext uri="{BB962C8B-B14F-4D97-AF65-F5344CB8AC3E}">
        <p14:creationId xmlns:p14="http://schemas.microsoft.com/office/powerpoint/2010/main" val="1796711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5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2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5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5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2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kstvak 1"/>
          <p:cNvSpPr txBox="1">
            <a:spLocks noChangeArrowheads="1"/>
          </p:cNvSpPr>
          <p:nvPr/>
        </p:nvSpPr>
        <p:spPr bwMode="auto">
          <a:xfrm>
            <a:off x="2034451" y="239078"/>
            <a:ext cx="3249223" cy="443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nl-BE" sz="2283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9459" name="Tekstvak 2"/>
          <p:cNvSpPr txBox="1">
            <a:spLocks noChangeArrowheads="1"/>
          </p:cNvSpPr>
          <p:nvPr/>
        </p:nvSpPr>
        <p:spPr bwMode="auto">
          <a:xfrm>
            <a:off x="4530023" y="2980323"/>
            <a:ext cx="3108043" cy="365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nl-BE" sz="1775" dirty="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oneTexte 6"/>
          <p:cNvSpPr txBox="1"/>
          <p:nvPr/>
        </p:nvSpPr>
        <p:spPr>
          <a:xfrm>
            <a:off x="2700000" y="0"/>
            <a:ext cx="432000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fr-FR" sz="1600" dirty="0">
                <a:latin typeface="Script MT Bold" panose="03040602040607080904" pitchFamily="66" charset="0"/>
              </a:rPr>
              <a:t>Le parc national de Denali</a:t>
            </a:r>
          </a:p>
        </p:txBody>
      </p:sp>
    </p:spTree>
    <p:extLst>
      <p:ext uri="{BB962C8B-B14F-4D97-AF65-F5344CB8AC3E}">
        <p14:creationId xmlns:p14="http://schemas.microsoft.com/office/powerpoint/2010/main" val="226809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2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8"/>
          </a:xfrm>
          <a:prstGeom prst="rect">
            <a:avLst/>
          </a:prstGeom>
          <a:noFill/>
        </p:spPr>
      </p:pic>
      <p:pic>
        <p:nvPicPr>
          <p:cNvPr id="4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8"/>
          </a:xfrm>
          <a:prstGeom prst="rect">
            <a:avLst/>
          </a:prstGeom>
          <a:noFill/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6DE1483-B857-4C5E-A875-93E2DF70F196}"/>
              </a:ext>
            </a:extLst>
          </p:cNvPr>
          <p:cNvSpPr txBox="1"/>
          <p:nvPr/>
        </p:nvSpPr>
        <p:spPr>
          <a:xfrm>
            <a:off x="3060000" y="0"/>
            <a:ext cx="360000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fr-FR" sz="1600" b="1" dirty="0">
                <a:solidFill>
                  <a:schemeClr val="bg1"/>
                </a:solidFill>
                <a:latin typeface="Script MT Bold" panose="03040602040607080904" pitchFamily="66" charset="0"/>
              </a:rPr>
              <a:t>Le parc national </a:t>
            </a:r>
            <a:r>
              <a:rPr lang="fr-FR" sz="1600" b="1" dirty="0" err="1">
                <a:solidFill>
                  <a:schemeClr val="bg1"/>
                </a:solidFill>
                <a:latin typeface="Script MT Bold" panose="03040602040607080904" pitchFamily="66" charset="0"/>
              </a:rPr>
              <a:t>Wrangell</a:t>
            </a:r>
            <a:r>
              <a:rPr lang="fr-FR" sz="1600" b="1" dirty="0">
                <a:solidFill>
                  <a:schemeClr val="bg1"/>
                </a:solidFill>
                <a:latin typeface="Script MT Bold" panose="03040602040607080904" pitchFamily="66" charset="0"/>
              </a:rPr>
              <a:t> Saint-Élie</a:t>
            </a:r>
          </a:p>
        </p:txBody>
      </p:sp>
    </p:spTree>
    <p:extLst>
      <p:ext uri="{BB962C8B-B14F-4D97-AF65-F5344CB8AC3E}">
        <p14:creationId xmlns:p14="http://schemas.microsoft.com/office/powerpoint/2010/main" val="1981704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2" y="0"/>
            <a:ext cx="9718495" cy="359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2" y="0"/>
            <a:ext cx="9718495" cy="359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/>
          <p:cNvSpPr txBox="1">
            <a:spLocks/>
          </p:cNvSpPr>
          <p:nvPr/>
        </p:nvSpPr>
        <p:spPr>
          <a:xfrm>
            <a:off x="1980000" y="-1"/>
            <a:ext cx="576000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fr-FR" sz="1600" dirty="0">
                <a:latin typeface="Script MT Bold" panose="03040602040607080904" pitchFamily="66" charset="0"/>
              </a:rPr>
              <a:t>Le port de </a:t>
            </a:r>
            <a:r>
              <a:rPr lang="fr-FR" sz="1600" dirty="0" err="1">
                <a:latin typeface="Script MT Bold" panose="03040602040607080904" pitchFamily="66" charset="0"/>
              </a:rPr>
              <a:t>Skagway</a:t>
            </a:r>
            <a:endParaRPr lang="fr-FR" sz="1600" dirty="0"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5591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2700225" y="0"/>
            <a:ext cx="432000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fr-FR" sz="1600" dirty="0">
                <a:latin typeface="Script MT Bold" panose="03040602040607080904" pitchFamily="66" charset="0"/>
              </a:rPr>
              <a:t>Le port Sitka</a:t>
            </a:r>
          </a:p>
        </p:txBody>
      </p:sp>
    </p:spTree>
    <p:extLst>
      <p:ext uri="{BB962C8B-B14F-4D97-AF65-F5344CB8AC3E}">
        <p14:creationId xmlns:p14="http://schemas.microsoft.com/office/powerpoint/2010/main" val="1920916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1000"/>
    </mc:Choice>
    <mc:Fallback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600000" y="0"/>
            <a:ext cx="252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>
                <a:latin typeface="Script MT Bold" panose="03040602040607080904" pitchFamily="66" charset="0"/>
              </a:rPr>
              <a:t>Région de Valdez</a:t>
            </a:r>
          </a:p>
        </p:txBody>
      </p:sp>
    </p:spTree>
    <p:extLst>
      <p:ext uri="{BB962C8B-B14F-4D97-AF65-F5344CB8AC3E}">
        <p14:creationId xmlns:p14="http://schemas.microsoft.com/office/powerpoint/2010/main" val="1354335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1000"/>
    </mc:Choice>
    <mc:Fallback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5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8" name="Picture 10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9" name="Picture 1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0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795169" y="0"/>
            <a:ext cx="39529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>
                <a:latin typeface="Script MT Bold" panose="03040602040607080904" pitchFamily="66" charset="0"/>
              </a:rPr>
              <a:t>Tracy Arm, fjord près de Juneau</a:t>
            </a:r>
          </a:p>
        </p:txBody>
      </p:sp>
    </p:spTree>
    <p:extLst>
      <p:ext uri="{BB962C8B-B14F-4D97-AF65-F5344CB8AC3E}">
        <p14:creationId xmlns:p14="http://schemas.microsoft.com/office/powerpoint/2010/main" val="3616523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1000"/>
    </mc:Choice>
    <mc:Fallback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5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5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5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3240225" y="0"/>
            <a:ext cx="324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>
                <a:latin typeface="Script MT Bold" panose="03040602040607080904" pitchFamily="66" charset="0"/>
              </a:rPr>
              <a:t>La migration d'automne des caribous</a:t>
            </a:r>
          </a:p>
        </p:txBody>
      </p:sp>
    </p:spTree>
    <p:extLst>
      <p:ext uri="{BB962C8B-B14F-4D97-AF65-F5344CB8AC3E}">
        <p14:creationId xmlns:p14="http://schemas.microsoft.com/office/powerpoint/2010/main" val="1720718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1000"/>
    </mc:Choice>
    <mc:Fallback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5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2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5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5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2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/>
          <p:cNvSpPr txBox="1"/>
          <p:nvPr/>
        </p:nvSpPr>
        <p:spPr>
          <a:xfrm>
            <a:off x="1980000" y="0"/>
            <a:ext cx="5760000" cy="338554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algn="ctr"/>
            <a:r>
              <a:rPr lang="fr-FR" sz="1600" dirty="0">
                <a:solidFill>
                  <a:schemeClr val="bg1"/>
                </a:solidFill>
                <a:latin typeface="Script MT Bold" panose="03040602040607080904" pitchFamily="66" charset="0"/>
              </a:rPr>
              <a:t>Aurore boréale à </a:t>
            </a:r>
            <a:r>
              <a:rPr lang="fr-FR" sz="1600" dirty="0" err="1">
                <a:solidFill>
                  <a:schemeClr val="bg1"/>
                </a:solidFill>
                <a:latin typeface="Script MT Bold" panose="03040602040607080904" pitchFamily="66" charset="0"/>
              </a:rPr>
              <a:t>Utqiagvik</a:t>
            </a:r>
            <a:r>
              <a:rPr lang="fr-FR" sz="1600" dirty="0">
                <a:solidFill>
                  <a:schemeClr val="bg1"/>
                </a:solidFill>
                <a:latin typeface="Script MT Bold" panose="03040602040607080904" pitchFamily="66" charset="0"/>
              </a:rPr>
              <a:t> sur les rives de la mer des Tchouktches</a:t>
            </a:r>
          </a:p>
        </p:txBody>
      </p:sp>
    </p:spTree>
    <p:extLst>
      <p:ext uri="{BB962C8B-B14F-4D97-AF65-F5344CB8AC3E}">
        <p14:creationId xmlns:p14="http://schemas.microsoft.com/office/powerpoint/2010/main" val="2984033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5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9720000" cy="359962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0000" y="496800"/>
            <a:ext cx="2700000" cy="2700351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3600000" y="3240000"/>
            <a:ext cx="2520000" cy="294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7758" tIns="23880" rIns="47758" bIns="2388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462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</a:t>
            </a:r>
            <a:r>
              <a:rPr lang="fr-FR" altLang="fr-FR" sz="15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pour</a:t>
            </a: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</a:t>
            </a:r>
            <a:r>
              <a:rPr lang="fr-FR" altLang="fr-FR" sz="1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140000" y="1080000"/>
            <a:ext cx="1440000" cy="14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3420000" y="-376431"/>
            <a:ext cx="2880000" cy="1662836"/>
          </a:xfrm>
          <a:prstGeom prst="rect">
            <a:avLst/>
          </a:prstGeom>
          <a:noFill/>
        </p:spPr>
        <p:txBody>
          <a:bodyPr wrap="square" lIns="47758" tIns="23880" rIns="47758" bIns="2388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492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4032</TotalTime>
  <Words>191</Words>
  <Application>Microsoft Office PowerPoint</Application>
  <PresentationFormat>Personnalisé</PresentationFormat>
  <Paragraphs>38</Paragraphs>
  <Slides>27</Slides>
  <Notes>8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6" baseType="lpstr">
      <vt:lpstr>Vivaldi</vt:lpstr>
      <vt:lpstr>Arial</vt:lpstr>
      <vt:lpstr>Script MT Bold</vt:lpstr>
      <vt:lpstr>Andy</vt:lpstr>
      <vt:lpstr>Calibri Light</vt:lpstr>
      <vt:lpstr>Calibri</vt:lpstr>
      <vt:lpstr>Algerian</vt:lpstr>
      <vt:lpstr>Book Antiqua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450</cp:revision>
  <dcterms:created xsi:type="dcterms:W3CDTF">2015-11-19T08:12:04Z</dcterms:created>
  <dcterms:modified xsi:type="dcterms:W3CDTF">2026-03-07T10:22:11Z</dcterms:modified>
</cp:coreProperties>
</file>