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90758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9504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752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262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676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168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7382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298235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6302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43593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794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729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7549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0749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40108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00003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243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3AB46D2-7C9D-4AA4-B4CC-3C3569CCDF70}" type="datetimeFigureOut">
              <a:rPr lang="fr-FR" smtClean="0"/>
              <a:t>17/04/2026</a:t>
            </a:fld>
            <a:endParaRPr lang="fr-F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875D958-3944-4E12-B50D-673A06D4F67E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70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829" y="1783080"/>
            <a:ext cx="4408714" cy="440871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37211" y="844731"/>
            <a:ext cx="88062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 HUMOUR EN </a:t>
            </a:r>
            <a:r>
              <a:rPr lang="fr-FR" sz="5400" b="1" cap="none" spc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VRAC N°203 </a:t>
            </a:r>
            <a:endParaRPr lang="fr-FR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1943" y="3733545"/>
            <a:ext cx="1554199" cy="2483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5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9523" y="583746"/>
            <a:ext cx="6681186" cy="5729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9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77" y="383177"/>
            <a:ext cx="5939246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40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933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868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663" y="391886"/>
            <a:ext cx="6178950" cy="6272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92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462" y="496389"/>
            <a:ext cx="6643538" cy="541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204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5737"/>
            <a:ext cx="5010150" cy="6486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72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3388" y="496388"/>
            <a:ext cx="5965371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5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585" y="487680"/>
            <a:ext cx="6195041" cy="586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93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343" y="-2720218"/>
            <a:ext cx="5643154" cy="1285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597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6122" y="486351"/>
            <a:ext cx="4808866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77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9050"/>
            <a:ext cx="10058400" cy="6668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46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5060" y="354874"/>
            <a:ext cx="4436877" cy="5645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2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548" y="339633"/>
            <a:ext cx="7172728" cy="6078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65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416" y="444138"/>
            <a:ext cx="5849983" cy="5849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21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4786" y="400594"/>
            <a:ext cx="6101647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3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93" y="442986"/>
            <a:ext cx="3900663" cy="5687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861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031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306" y="592546"/>
            <a:ext cx="3152956" cy="4615544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352800" y="5638800"/>
            <a:ext cx="48365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CELLE LA ELLE EST PLUS FACILE A OUVRIR !</a:t>
            </a:r>
            <a:endParaRPr lang="fr-FR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18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75" y="857250"/>
            <a:ext cx="771525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799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212" y="374469"/>
            <a:ext cx="7931359" cy="6107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423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096" y="505096"/>
            <a:ext cx="5712823" cy="571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13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583" y="487680"/>
            <a:ext cx="5675812" cy="5675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047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60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2548" y="-329021"/>
            <a:ext cx="5010150" cy="661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06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24" y="1451201"/>
            <a:ext cx="6869837" cy="685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0239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646" y="-1787433"/>
            <a:ext cx="4632959" cy="1055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03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8687"/>
            <a:ext cx="501015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5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989" y="418011"/>
            <a:ext cx="6834740" cy="6108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950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381000"/>
            <a:ext cx="47720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93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2792" y="933449"/>
            <a:ext cx="5418283" cy="5397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311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393" y="513806"/>
            <a:ext cx="4570917" cy="5979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60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436" y="435429"/>
            <a:ext cx="5308744" cy="59044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29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166687"/>
            <a:ext cx="10058400" cy="637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490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12" y="381000"/>
            <a:ext cx="49053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40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785812"/>
            <a:ext cx="6858000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897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554" y="461554"/>
            <a:ext cx="5913120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107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571" y="435429"/>
            <a:ext cx="7416685" cy="58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520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295" y="539931"/>
            <a:ext cx="6362655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035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469" y="460194"/>
            <a:ext cx="4440091" cy="5731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862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589" y="485503"/>
            <a:ext cx="5799908" cy="5799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0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2747" y="0"/>
            <a:ext cx="4650073" cy="5433696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242747" y="5512526"/>
            <a:ext cx="55180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</a:t>
            </a:r>
            <a:r>
              <a:rPr lang="fr-FR" dirty="0" smtClean="0">
                <a:solidFill>
                  <a:schemeClr val="bg1">
                    <a:lumMod val="95000"/>
                  </a:schemeClr>
                </a:solidFill>
              </a:rPr>
              <a:t>LE CHAT DE MON VOISIN , IL S’APPELLE ZORRO</a:t>
            </a:r>
            <a:endParaRPr lang="fr-FR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6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9994" y="418011"/>
            <a:ext cx="5721531" cy="5721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535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468" y="1062446"/>
            <a:ext cx="5941377" cy="519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000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519" y="496389"/>
            <a:ext cx="4416739" cy="5913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492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462" y="391886"/>
            <a:ext cx="4455767" cy="596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234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7272" y="229567"/>
            <a:ext cx="6221866" cy="6106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007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0613" y="510540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930" y="5105400"/>
            <a:ext cx="1805564" cy="102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673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>
        <p14:ripple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55</TotalTime>
  <Words>25</Words>
  <Application>Microsoft Office PowerPoint</Application>
  <PresentationFormat>Grand écran</PresentationFormat>
  <Paragraphs>3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 203</dc:title>
  <dc:creator>BEYAERT Jean-Louis</dc:creator>
  <cp:lastModifiedBy>user</cp:lastModifiedBy>
  <cp:revision>6</cp:revision>
  <dcterms:created xsi:type="dcterms:W3CDTF">2026-04-17T18:27:23Z</dcterms:created>
  <dcterms:modified xsi:type="dcterms:W3CDTF">2026-04-17T19:29:39Z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