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81" r:id="rId26"/>
    <p:sldId id="282" r:id="rId27"/>
    <p:sldId id="283" r:id="rId28"/>
    <p:sldId id="284" r:id="rId29"/>
    <p:sldId id="279" r:id="rId30"/>
    <p:sldId id="285" r:id="rId31"/>
    <p:sldId id="286" r:id="rId32"/>
    <p:sldId id="287" r:id="rId33"/>
    <p:sldId id="288" r:id="rId34"/>
    <p:sldId id="289" r:id="rId35"/>
    <p:sldId id="291" r:id="rId36"/>
    <p:sldId id="292" r:id="rId37"/>
    <p:sldId id="293" r:id="rId38"/>
    <p:sldId id="294" r:id="rId39"/>
    <p:sldId id="296" r:id="rId40"/>
    <p:sldId id="297" r:id="rId41"/>
    <p:sldId id="298" r:id="rId42"/>
    <p:sldId id="299" r:id="rId43"/>
    <p:sldId id="300" r:id="rId44"/>
    <p:sldId id="290" r:id="rId4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B26C-C62E-4EAA-B205-29FD103CB490}" type="datetimeFigureOut">
              <a:rPr lang="fr-FR" smtClean="0"/>
              <a:t>14/04/2026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F9152-2CFE-422E-8FD0-957639FE6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548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B26C-C62E-4EAA-B205-29FD103CB490}" type="datetimeFigureOut">
              <a:rPr lang="fr-FR" smtClean="0"/>
              <a:t>14/04/2026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F9152-2CFE-422E-8FD0-957639FE6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7776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B26C-C62E-4EAA-B205-29FD103CB490}" type="datetimeFigureOut">
              <a:rPr lang="fr-FR" smtClean="0"/>
              <a:t>14/04/2026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F9152-2CFE-422E-8FD0-957639FE6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7541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B26C-C62E-4EAA-B205-29FD103CB490}" type="datetimeFigureOut">
              <a:rPr lang="fr-FR" smtClean="0"/>
              <a:t>14/04/2026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F9152-2CFE-422E-8FD0-957639FE6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077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B26C-C62E-4EAA-B205-29FD103CB490}" type="datetimeFigureOut">
              <a:rPr lang="fr-FR" smtClean="0"/>
              <a:t>14/04/2026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F9152-2CFE-422E-8FD0-957639FE6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995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B26C-C62E-4EAA-B205-29FD103CB490}" type="datetimeFigureOut">
              <a:rPr lang="fr-FR" smtClean="0"/>
              <a:t>14/04/2026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F9152-2CFE-422E-8FD0-957639FE6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335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B26C-C62E-4EAA-B205-29FD103CB490}" type="datetimeFigureOut">
              <a:rPr lang="fr-FR" smtClean="0"/>
              <a:t>14/04/2026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F9152-2CFE-422E-8FD0-957639FE6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568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B26C-C62E-4EAA-B205-29FD103CB490}" type="datetimeFigureOut">
              <a:rPr lang="fr-FR" smtClean="0"/>
              <a:t>14/04/2026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F9152-2CFE-422E-8FD0-957639FE6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25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B26C-C62E-4EAA-B205-29FD103CB490}" type="datetimeFigureOut">
              <a:rPr lang="fr-FR" smtClean="0"/>
              <a:t>14/04/2026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F9152-2CFE-422E-8FD0-957639FE6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103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B26C-C62E-4EAA-B205-29FD103CB490}" type="datetimeFigureOut">
              <a:rPr lang="fr-FR" smtClean="0"/>
              <a:t>14/04/2026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F9152-2CFE-422E-8FD0-957639FE6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6524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4B26C-C62E-4EAA-B205-29FD103CB490}" type="datetimeFigureOut">
              <a:rPr lang="fr-FR" smtClean="0"/>
              <a:t>14/04/2026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F9152-2CFE-422E-8FD0-957639FE6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8381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E4B26C-C62E-4EAA-B205-29FD103CB490}" type="datetimeFigureOut">
              <a:rPr lang="fr-FR" smtClean="0"/>
              <a:t>14/04/2026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AF9152-2CFE-422E-8FD0-957639FE63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2862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214" y="-60960"/>
            <a:ext cx="5168039" cy="691896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2275" y="510948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609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  <p:sndAc>
          <p:stSnd loop="1">
            <p:snd r:embed="rId2" name="Musique Humour 6.wav"/>
          </p:stSnd>
        </p:sndAc>
      </p:transition>
    </mc:Choice>
    <mc:Fallback>
      <p:transition spd="slow">
        <p:push dir="u"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696" y="-182880"/>
            <a:ext cx="5081637" cy="6844937"/>
          </a:xfrm>
        </p:spPr>
      </p:pic>
    </p:spTree>
    <p:extLst>
      <p:ext uri="{BB962C8B-B14F-4D97-AF65-F5344CB8AC3E}">
        <p14:creationId xmlns:p14="http://schemas.microsoft.com/office/powerpoint/2010/main" val="2415975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465" y="0"/>
            <a:ext cx="5029915" cy="6775269"/>
          </a:xfrm>
        </p:spPr>
      </p:pic>
    </p:spTree>
    <p:extLst>
      <p:ext uri="{BB962C8B-B14F-4D97-AF65-F5344CB8AC3E}">
        <p14:creationId xmlns:p14="http://schemas.microsoft.com/office/powerpoint/2010/main" val="1997539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361" y="95794"/>
            <a:ext cx="7565635" cy="6762206"/>
          </a:xfrm>
        </p:spPr>
      </p:pic>
    </p:spTree>
    <p:extLst>
      <p:ext uri="{BB962C8B-B14F-4D97-AF65-F5344CB8AC3E}">
        <p14:creationId xmlns:p14="http://schemas.microsoft.com/office/powerpoint/2010/main" val="418053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72" y="78376"/>
            <a:ext cx="8637033" cy="6653349"/>
          </a:xfrm>
        </p:spPr>
      </p:pic>
    </p:spTree>
    <p:extLst>
      <p:ext uri="{BB962C8B-B14F-4D97-AF65-F5344CB8AC3E}">
        <p14:creationId xmlns:p14="http://schemas.microsoft.com/office/powerpoint/2010/main" val="1500985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465" y="0"/>
            <a:ext cx="5091334" cy="6858000"/>
          </a:xfrm>
        </p:spPr>
      </p:pic>
    </p:spTree>
    <p:extLst>
      <p:ext uri="{BB962C8B-B14F-4D97-AF65-F5344CB8AC3E}">
        <p14:creationId xmlns:p14="http://schemas.microsoft.com/office/powerpoint/2010/main" val="3575294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200" y="0"/>
            <a:ext cx="5561409" cy="6858000"/>
          </a:xfrm>
        </p:spPr>
      </p:pic>
    </p:spTree>
    <p:extLst>
      <p:ext uri="{BB962C8B-B14F-4D97-AF65-F5344CB8AC3E}">
        <p14:creationId xmlns:p14="http://schemas.microsoft.com/office/powerpoint/2010/main" val="469211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914" y="-221650"/>
            <a:ext cx="5255885" cy="7079649"/>
          </a:xfrm>
        </p:spPr>
      </p:pic>
    </p:spTree>
    <p:extLst>
      <p:ext uri="{BB962C8B-B14F-4D97-AF65-F5344CB8AC3E}">
        <p14:creationId xmlns:p14="http://schemas.microsoft.com/office/powerpoint/2010/main" val="5596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465" y="0"/>
            <a:ext cx="5091334" cy="6858000"/>
          </a:xfrm>
        </p:spPr>
      </p:pic>
    </p:spTree>
    <p:extLst>
      <p:ext uri="{BB962C8B-B14F-4D97-AF65-F5344CB8AC3E}">
        <p14:creationId xmlns:p14="http://schemas.microsoft.com/office/powerpoint/2010/main" val="248674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465" y="0"/>
            <a:ext cx="5004054" cy="6740434"/>
          </a:xfrm>
        </p:spPr>
      </p:pic>
    </p:spTree>
    <p:extLst>
      <p:ext uri="{BB962C8B-B14F-4D97-AF65-F5344CB8AC3E}">
        <p14:creationId xmlns:p14="http://schemas.microsoft.com/office/powerpoint/2010/main" val="3877877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562" y="130628"/>
            <a:ext cx="6753047" cy="6727371"/>
          </a:xfrm>
        </p:spPr>
      </p:pic>
    </p:spTree>
    <p:extLst>
      <p:ext uri="{BB962C8B-B14F-4D97-AF65-F5344CB8AC3E}">
        <p14:creationId xmlns:p14="http://schemas.microsoft.com/office/powerpoint/2010/main" val="142631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465" y="0"/>
            <a:ext cx="4991124" cy="6723017"/>
          </a:xfrm>
        </p:spPr>
      </p:pic>
    </p:spTree>
    <p:extLst>
      <p:ext uri="{BB962C8B-B14F-4D97-AF65-F5344CB8AC3E}">
        <p14:creationId xmlns:p14="http://schemas.microsoft.com/office/powerpoint/2010/main" val="2084104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465" y="0"/>
            <a:ext cx="5091334" cy="6858000"/>
          </a:xfrm>
        </p:spPr>
      </p:pic>
    </p:spTree>
    <p:extLst>
      <p:ext uri="{BB962C8B-B14F-4D97-AF65-F5344CB8AC3E}">
        <p14:creationId xmlns:p14="http://schemas.microsoft.com/office/powerpoint/2010/main" val="59276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908" y="139336"/>
            <a:ext cx="4987891" cy="6718663"/>
          </a:xfrm>
        </p:spPr>
      </p:pic>
    </p:spTree>
    <p:extLst>
      <p:ext uri="{BB962C8B-B14F-4D97-AF65-F5344CB8AC3E}">
        <p14:creationId xmlns:p14="http://schemas.microsoft.com/office/powerpoint/2010/main" val="292813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465" y="0"/>
            <a:ext cx="5091334" cy="6858000"/>
          </a:xfrm>
        </p:spPr>
      </p:pic>
    </p:spTree>
    <p:extLst>
      <p:ext uri="{BB962C8B-B14F-4D97-AF65-F5344CB8AC3E}">
        <p14:creationId xmlns:p14="http://schemas.microsoft.com/office/powerpoint/2010/main" val="2241501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754" y="0"/>
            <a:ext cx="5671868" cy="6858000"/>
          </a:xfrm>
        </p:spPr>
      </p:pic>
    </p:spTree>
    <p:extLst>
      <p:ext uri="{BB962C8B-B14F-4D97-AF65-F5344CB8AC3E}">
        <p14:creationId xmlns:p14="http://schemas.microsoft.com/office/powerpoint/2010/main" val="399571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721" y="60960"/>
            <a:ext cx="5734621" cy="7724503"/>
          </a:xfrm>
        </p:spPr>
      </p:pic>
    </p:spTree>
    <p:extLst>
      <p:ext uri="{BB962C8B-B14F-4D97-AF65-F5344CB8AC3E}">
        <p14:creationId xmlns:p14="http://schemas.microsoft.com/office/powerpoint/2010/main" val="3113312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095" y="217714"/>
            <a:ext cx="5618248" cy="7567749"/>
          </a:xfrm>
        </p:spPr>
      </p:pic>
    </p:spTree>
    <p:extLst>
      <p:ext uri="{BB962C8B-B14F-4D97-AF65-F5344CB8AC3E}">
        <p14:creationId xmlns:p14="http://schemas.microsoft.com/office/powerpoint/2010/main" val="3772272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278" y="0"/>
            <a:ext cx="5122506" cy="6858000"/>
          </a:xfrm>
        </p:spPr>
      </p:pic>
    </p:spTree>
    <p:extLst>
      <p:ext uri="{BB962C8B-B14F-4D97-AF65-F5344CB8AC3E}">
        <p14:creationId xmlns:p14="http://schemas.microsoft.com/office/powerpoint/2010/main" val="112727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465" y="0"/>
            <a:ext cx="5091334" cy="6858000"/>
          </a:xfrm>
        </p:spPr>
      </p:pic>
    </p:spTree>
    <p:extLst>
      <p:ext uri="{BB962C8B-B14F-4D97-AF65-F5344CB8AC3E}">
        <p14:creationId xmlns:p14="http://schemas.microsoft.com/office/powerpoint/2010/main" val="3143629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721" y="0"/>
            <a:ext cx="5454252" cy="6858000"/>
          </a:xfrm>
        </p:spPr>
      </p:pic>
    </p:spTree>
    <p:extLst>
      <p:ext uri="{BB962C8B-B14F-4D97-AF65-F5344CB8AC3E}">
        <p14:creationId xmlns:p14="http://schemas.microsoft.com/office/powerpoint/2010/main" val="3333631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453" y="0"/>
            <a:ext cx="6950496" cy="6858000"/>
          </a:xfrm>
        </p:spPr>
      </p:pic>
    </p:spTree>
    <p:extLst>
      <p:ext uri="{BB962C8B-B14F-4D97-AF65-F5344CB8AC3E}">
        <p14:creationId xmlns:p14="http://schemas.microsoft.com/office/powerpoint/2010/main" val="2586897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946" y="261257"/>
            <a:ext cx="8453120" cy="6339840"/>
          </a:xfrm>
        </p:spPr>
      </p:pic>
    </p:spTree>
    <p:extLst>
      <p:ext uri="{BB962C8B-B14F-4D97-AF65-F5344CB8AC3E}">
        <p14:creationId xmlns:p14="http://schemas.microsoft.com/office/powerpoint/2010/main" val="3855528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278" y="0"/>
            <a:ext cx="5122506" cy="6858000"/>
          </a:xfrm>
        </p:spPr>
      </p:pic>
    </p:spTree>
    <p:extLst>
      <p:ext uri="{BB962C8B-B14F-4D97-AF65-F5344CB8AC3E}">
        <p14:creationId xmlns:p14="http://schemas.microsoft.com/office/powerpoint/2010/main" val="1984647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46314" y="-662782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859" y="148046"/>
            <a:ext cx="4963139" cy="6644640"/>
          </a:xfrm>
        </p:spPr>
      </p:pic>
    </p:spTree>
    <p:extLst>
      <p:ext uri="{BB962C8B-B14F-4D97-AF65-F5344CB8AC3E}">
        <p14:creationId xmlns:p14="http://schemas.microsoft.com/office/powerpoint/2010/main" val="2330811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510" y="0"/>
            <a:ext cx="5835110" cy="6858000"/>
          </a:xfrm>
        </p:spPr>
      </p:pic>
    </p:spTree>
    <p:extLst>
      <p:ext uri="{BB962C8B-B14F-4D97-AF65-F5344CB8AC3E}">
        <p14:creationId xmlns:p14="http://schemas.microsoft.com/office/powerpoint/2010/main" val="1455785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278" y="0"/>
            <a:ext cx="5122506" cy="6858000"/>
          </a:xfrm>
        </p:spPr>
      </p:pic>
    </p:spTree>
    <p:extLst>
      <p:ext uri="{BB962C8B-B14F-4D97-AF65-F5344CB8AC3E}">
        <p14:creationId xmlns:p14="http://schemas.microsoft.com/office/powerpoint/2010/main" val="344005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278" y="0"/>
            <a:ext cx="5122506" cy="6858000"/>
          </a:xfrm>
        </p:spPr>
      </p:pic>
    </p:spTree>
    <p:extLst>
      <p:ext uri="{BB962C8B-B14F-4D97-AF65-F5344CB8AC3E}">
        <p14:creationId xmlns:p14="http://schemas.microsoft.com/office/powerpoint/2010/main" val="3636058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603" y="443502"/>
            <a:ext cx="10332156" cy="5811838"/>
          </a:xfrm>
        </p:spPr>
      </p:pic>
    </p:spTree>
    <p:extLst>
      <p:ext uri="{BB962C8B-B14F-4D97-AF65-F5344CB8AC3E}">
        <p14:creationId xmlns:p14="http://schemas.microsoft.com/office/powerpoint/2010/main" val="2817861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278" y="0"/>
            <a:ext cx="5122506" cy="6858000"/>
          </a:xfrm>
        </p:spPr>
      </p:pic>
    </p:spTree>
    <p:extLst>
      <p:ext uri="{BB962C8B-B14F-4D97-AF65-F5344CB8AC3E}">
        <p14:creationId xmlns:p14="http://schemas.microsoft.com/office/powerpoint/2010/main" val="1809163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504" y="552995"/>
            <a:ext cx="8572992" cy="6305005"/>
          </a:xfrm>
        </p:spPr>
      </p:pic>
    </p:spTree>
    <p:extLst>
      <p:ext uri="{BB962C8B-B14F-4D97-AF65-F5344CB8AC3E}">
        <p14:creationId xmlns:p14="http://schemas.microsoft.com/office/powerpoint/2010/main" val="3091262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84" y="548639"/>
            <a:ext cx="10874548" cy="6116933"/>
          </a:xfrm>
        </p:spPr>
      </p:pic>
    </p:spTree>
    <p:extLst>
      <p:ext uri="{BB962C8B-B14F-4D97-AF65-F5344CB8AC3E}">
        <p14:creationId xmlns:p14="http://schemas.microsoft.com/office/powerpoint/2010/main" val="2697973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278" y="0"/>
            <a:ext cx="5047701" cy="6757851"/>
          </a:xfrm>
        </p:spPr>
      </p:pic>
    </p:spTree>
    <p:extLst>
      <p:ext uri="{BB962C8B-B14F-4D97-AF65-F5344CB8AC3E}">
        <p14:creationId xmlns:p14="http://schemas.microsoft.com/office/powerpoint/2010/main" val="1144586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528366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278" y="0"/>
            <a:ext cx="5122506" cy="6858000"/>
          </a:xfrm>
        </p:spPr>
      </p:pic>
    </p:spTree>
    <p:extLst>
      <p:ext uri="{BB962C8B-B14F-4D97-AF65-F5344CB8AC3E}">
        <p14:creationId xmlns:p14="http://schemas.microsoft.com/office/powerpoint/2010/main" val="3916786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036" y="243840"/>
            <a:ext cx="7736847" cy="6385969"/>
          </a:xfrm>
        </p:spPr>
      </p:pic>
    </p:spTree>
    <p:extLst>
      <p:ext uri="{BB962C8B-B14F-4D97-AF65-F5344CB8AC3E}">
        <p14:creationId xmlns:p14="http://schemas.microsoft.com/office/powerpoint/2010/main" val="3954099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354" y="139336"/>
            <a:ext cx="5018430" cy="6718663"/>
          </a:xfrm>
        </p:spPr>
      </p:pic>
    </p:spTree>
    <p:extLst>
      <p:ext uri="{BB962C8B-B14F-4D97-AF65-F5344CB8AC3E}">
        <p14:creationId xmlns:p14="http://schemas.microsoft.com/office/powerpoint/2010/main" val="2185671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316" y="69669"/>
            <a:ext cx="4969644" cy="6653348"/>
          </a:xfrm>
        </p:spPr>
      </p:pic>
    </p:spTree>
    <p:extLst>
      <p:ext uri="{BB962C8B-B14F-4D97-AF65-F5344CB8AC3E}">
        <p14:creationId xmlns:p14="http://schemas.microsoft.com/office/powerpoint/2010/main" val="2850648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821" y="78376"/>
            <a:ext cx="5063963" cy="6779623"/>
          </a:xfrm>
        </p:spPr>
      </p:pic>
    </p:spTree>
    <p:extLst>
      <p:ext uri="{BB962C8B-B14F-4D97-AF65-F5344CB8AC3E}">
        <p14:creationId xmlns:p14="http://schemas.microsoft.com/office/powerpoint/2010/main" val="2578322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278" y="0"/>
            <a:ext cx="5177797" cy="6932023"/>
          </a:xfrm>
        </p:spPr>
      </p:pic>
    </p:spTree>
    <p:extLst>
      <p:ext uri="{BB962C8B-B14F-4D97-AF65-F5344CB8AC3E}">
        <p14:creationId xmlns:p14="http://schemas.microsoft.com/office/powerpoint/2010/main" val="32341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821" y="78376"/>
            <a:ext cx="5063963" cy="6779623"/>
          </a:xfrm>
        </p:spPr>
      </p:pic>
    </p:spTree>
    <p:extLst>
      <p:ext uri="{BB962C8B-B14F-4D97-AF65-F5344CB8AC3E}">
        <p14:creationId xmlns:p14="http://schemas.microsoft.com/office/powerpoint/2010/main" val="243220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278" y="0"/>
            <a:ext cx="5122506" cy="6858000"/>
          </a:xfrm>
        </p:spPr>
      </p:pic>
    </p:spTree>
    <p:extLst>
      <p:ext uri="{BB962C8B-B14F-4D97-AF65-F5344CB8AC3E}">
        <p14:creationId xmlns:p14="http://schemas.microsoft.com/office/powerpoint/2010/main" val="175837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278" y="0"/>
            <a:ext cx="5157156" cy="6904389"/>
          </a:xfrm>
        </p:spPr>
      </p:pic>
    </p:spTree>
    <p:extLst>
      <p:ext uri="{BB962C8B-B14F-4D97-AF65-F5344CB8AC3E}">
        <p14:creationId xmlns:p14="http://schemas.microsoft.com/office/powerpoint/2010/main" val="1856038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541" y="78377"/>
            <a:ext cx="4613813" cy="6176963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9296" y="5478236"/>
            <a:ext cx="1333500" cy="952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35" y="5478236"/>
            <a:ext cx="1992128" cy="1127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7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push dir="u"/>
      </p:transition>
    </mc:Choice>
    <mc:Fallback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0</Words>
  <Application>Microsoft Office PowerPoint</Application>
  <PresentationFormat>Grand écran</PresentationFormat>
  <Paragraphs>0</Paragraphs>
  <Slides>44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N°133</dc:title>
  <dc:creator>BEYAERT Jean-Louis</dc:creator>
  <cp:lastModifiedBy>user</cp:lastModifiedBy>
  <cp:revision>6</cp:revision>
  <dcterms:created xsi:type="dcterms:W3CDTF">2026-04-14T13:09:47Z</dcterms:created>
  <dcterms:modified xsi:type="dcterms:W3CDTF">2026-04-14T15:29:02Z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