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2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587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30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230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376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241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954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926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63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556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46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032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DBFE1-E578-4930-AC05-D94107E72D1D}" type="datetimeFigureOut">
              <a:rPr lang="fr-FR" smtClean="0"/>
              <a:t>16/04/2026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3C27D-2666-491E-9267-F762330E2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397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540" y="1354791"/>
            <a:ext cx="7715250" cy="51435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10236" y="228600"/>
            <a:ext cx="97432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CITATIONS &amp; REFLEXIONS N° 50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73" y="5709397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64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730" y="121024"/>
            <a:ext cx="6736976" cy="6736976"/>
          </a:xfrm>
        </p:spPr>
      </p:pic>
    </p:spTree>
    <p:extLst>
      <p:ext uri="{BB962C8B-B14F-4D97-AF65-F5344CB8AC3E}">
        <p14:creationId xmlns:p14="http://schemas.microsoft.com/office/powerpoint/2010/main" val="83131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596" y="121024"/>
            <a:ext cx="5421160" cy="6736976"/>
          </a:xfrm>
        </p:spPr>
      </p:pic>
    </p:spTree>
    <p:extLst>
      <p:ext uri="{BB962C8B-B14F-4D97-AF65-F5344CB8AC3E}">
        <p14:creationId xmlns:p14="http://schemas.microsoft.com/office/powerpoint/2010/main" val="3415419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34954" cy="6710082"/>
          </a:xfrm>
        </p:spPr>
      </p:pic>
    </p:spTree>
    <p:extLst>
      <p:ext uri="{BB962C8B-B14F-4D97-AF65-F5344CB8AC3E}">
        <p14:creationId xmlns:p14="http://schemas.microsoft.com/office/powerpoint/2010/main" val="4118928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05294" cy="6757942"/>
          </a:xfrm>
        </p:spPr>
      </p:pic>
    </p:spTree>
    <p:extLst>
      <p:ext uri="{BB962C8B-B14F-4D97-AF65-F5344CB8AC3E}">
        <p14:creationId xmlns:p14="http://schemas.microsoft.com/office/powerpoint/2010/main" val="2835224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790" y="-416859"/>
            <a:ext cx="4984656" cy="8861612"/>
          </a:xfrm>
        </p:spPr>
      </p:pic>
    </p:spTree>
    <p:extLst>
      <p:ext uri="{BB962C8B-B14F-4D97-AF65-F5344CB8AC3E}">
        <p14:creationId xmlns:p14="http://schemas.microsoft.com/office/powerpoint/2010/main" val="1190060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541" y="-1169894"/>
            <a:ext cx="5688635" cy="8532952"/>
          </a:xfrm>
        </p:spPr>
      </p:pic>
    </p:spTree>
    <p:extLst>
      <p:ext uri="{BB962C8B-B14F-4D97-AF65-F5344CB8AC3E}">
        <p14:creationId xmlns:p14="http://schemas.microsoft.com/office/powerpoint/2010/main" val="3868531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67553" y="-76442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6" y="0"/>
            <a:ext cx="7115005" cy="6858000"/>
          </a:xfrm>
        </p:spPr>
      </p:pic>
    </p:spTree>
    <p:extLst>
      <p:ext uri="{BB962C8B-B14F-4D97-AF65-F5344CB8AC3E}">
        <p14:creationId xmlns:p14="http://schemas.microsoft.com/office/powerpoint/2010/main" val="1686421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914" y="0"/>
            <a:ext cx="7257886" cy="7394257"/>
          </a:xfrm>
        </p:spPr>
      </p:pic>
    </p:spTree>
    <p:extLst>
      <p:ext uri="{BB962C8B-B14F-4D97-AF65-F5344CB8AC3E}">
        <p14:creationId xmlns:p14="http://schemas.microsoft.com/office/powerpoint/2010/main" val="2495063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354" y="107576"/>
            <a:ext cx="5320833" cy="6548718"/>
          </a:xfrm>
        </p:spPr>
      </p:pic>
    </p:spTree>
    <p:extLst>
      <p:ext uri="{BB962C8B-B14F-4D97-AF65-F5344CB8AC3E}">
        <p14:creationId xmlns:p14="http://schemas.microsoft.com/office/powerpoint/2010/main" val="585103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198" y="-779930"/>
            <a:ext cx="7150598" cy="8834717"/>
          </a:xfrm>
        </p:spPr>
      </p:pic>
    </p:spTree>
    <p:extLst>
      <p:ext uri="{BB962C8B-B14F-4D97-AF65-F5344CB8AC3E}">
        <p14:creationId xmlns:p14="http://schemas.microsoft.com/office/powerpoint/2010/main" val="13140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339" y="-2823882"/>
            <a:ext cx="6163426" cy="13217387"/>
          </a:xfrm>
        </p:spPr>
      </p:pic>
    </p:spTree>
    <p:extLst>
      <p:ext uri="{BB962C8B-B14F-4D97-AF65-F5344CB8AC3E}">
        <p14:creationId xmlns:p14="http://schemas.microsoft.com/office/powerpoint/2010/main" val="4124407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849" y="0"/>
            <a:ext cx="5834301" cy="7264500"/>
          </a:xfrm>
        </p:spPr>
      </p:pic>
    </p:spTree>
    <p:extLst>
      <p:ext uri="{BB962C8B-B14F-4D97-AF65-F5344CB8AC3E}">
        <p14:creationId xmlns:p14="http://schemas.microsoft.com/office/powerpoint/2010/main" val="3957667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130" y="-282388"/>
            <a:ext cx="7788882" cy="7788882"/>
          </a:xfrm>
        </p:spPr>
      </p:pic>
    </p:spTree>
    <p:extLst>
      <p:ext uri="{BB962C8B-B14F-4D97-AF65-F5344CB8AC3E}">
        <p14:creationId xmlns:p14="http://schemas.microsoft.com/office/powerpoint/2010/main" val="3939772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624" y="147918"/>
            <a:ext cx="6710082" cy="6710082"/>
          </a:xfrm>
        </p:spPr>
      </p:pic>
    </p:spTree>
    <p:extLst>
      <p:ext uri="{BB962C8B-B14F-4D97-AF65-F5344CB8AC3E}">
        <p14:creationId xmlns:p14="http://schemas.microsoft.com/office/powerpoint/2010/main" val="97932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30" y="470646"/>
            <a:ext cx="9581030" cy="6387353"/>
          </a:xfrm>
        </p:spPr>
      </p:pic>
    </p:spTree>
    <p:extLst>
      <p:ext uri="{BB962C8B-B14F-4D97-AF65-F5344CB8AC3E}">
        <p14:creationId xmlns:p14="http://schemas.microsoft.com/office/powerpoint/2010/main" val="796656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624" y="147918"/>
            <a:ext cx="6804211" cy="6804211"/>
          </a:xfrm>
        </p:spPr>
      </p:pic>
    </p:spTree>
    <p:extLst>
      <p:ext uri="{BB962C8B-B14F-4D97-AF65-F5344CB8AC3E}">
        <p14:creationId xmlns:p14="http://schemas.microsoft.com/office/powerpoint/2010/main" val="107688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58" y="537883"/>
            <a:ext cx="10241513" cy="5995660"/>
          </a:xfrm>
        </p:spPr>
      </p:pic>
    </p:spTree>
    <p:extLst>
      <p:ext uri="{BB962C8B-B14F-4D97-AF65-F5344CB8AC3E}">
        <p14:creationId xmlns:p14="http://schemas.microsoft.com/office/powerpoint/2010/main" val="3135387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96" y="1"/>
            <a:ext cx="7683504" cy="6976316"/>
          </a:xfrm>
        </p:spPr>
      </p:pic>
    </p:spTree>
    <p:extLst>
      <p:ext uri="{BB962C8B-B14F-4D97-AF65-F5344CB8AC3E}">
        <p14:creationId xmlns:p14="http://schemas.microsoft.com/office/powerpoint/2010/main" val="1776177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853" y="0"/>
            <a:ext cx="7843345" cy="6858000"/>
          </a:xfrm>
        </p:spPr>
      </p:pic>
    </p:spTree>
    <p:extLst>
      <p:ext uri="{BB962C8B-B14F-4D97-AF65-F5344CB8AC3E}">
        <p14:creationId xmlns:p14="http://schemas.microsoft.com/office/powerpoint/2010/main" val="2865351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1" y="1516343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1442976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971" y="-107576"/>
            <a:ext cx="4663832" cy="7261411"/>
          </a:xfrm>
        </p:spPr>
      </p:pic>
    </p:spTree>
    <p:extLst>
      <p:ext uri="{BB962C8B-B14F-4D97-AF65-F5344CB8AC3E}">
        <p14:creationId xmlns:p14="http://schemas.microsoft.com/office/powerpoint/2010/main" val="2225657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141" y="147918"/>
            <a:ext cx="5453667" cy="6710082"/>
          </a:xfrm>
        </p:spPr>
      </p:pic>
    </p:spTree>
    <p:extLst>
      <p:ext uri="{BB962C8B-B14F-4D97-AF65-F5344CB8AC3E}">
        <p14:creationId xmlns:p14="http://schemas.microsoft.com/office/powerpoint/2010/main" val="519406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63" y="0"/>
            <a:ext cx="10651037" cy="6707202"/>
          </a:xfrm>
        </p:spPr>
      </p:pic>
    </p:spTree>
    <p:extLst>
      <p:ext uri="{BB962C8B-B14F-4D97-AF65-F5344CB8AC3E}">
        <p14:creationId xmlns:p14="http://schemas.microsoft.com/office/powerpoint/2010/main" val="394410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77" y="188259"/>
            <a:ext cx="9468064" cy="6431589"/>
          </a:xfrm>
        </p:spPr>
      </p:pic>
    </p:spTree>
    <p:extLst>
      <p:ext uri="{BB962C8B-B14F-4D97-AF65-F5344CB8AC3E}">
        <p14:creationId xmlns:p14="http://schemas.microsoft.com/office/powerpoint/2010/main" val="3762367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360" y="-94130"/>
            <a:ext cx="4828878" cy="6952129"/>
          </a:xfrm>
        </p:spPr>
      </p:pic>
    </p:spTree>
    <p:extLst>
      <p:ext uri="{BB962C8B-B14F-4D97-AF65-F5344CB8AC3E}">
        <p14:creationId xmlns:p14="http://schemas.microsoft.com/office/powerpoint/2010/main" val="324366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789" y="107576"/>
            <a:ext cx="7120552" cy="6750424"/>
          </a:xfrm>
        </p:spPr>
      </p:pic>
    </p:spTree>
    <p:extLst>
      <p:ext uri="{BB962C8B-B14F-4D97-AF65-F5344CB8AC3E}">
        <p14:creationId xmlns:p14="http://schemas.microsoft.com/office/powerpoint/2010/main" val="140356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503" y="0"/>
            <a:ext cx="7929563" cy="6858000"/>
          </a:xfrm>
        </p:spPr>
      </p:pic>
    </p:spTree>
    <p:extLst>
      <p:ext uri="{BB962C8B-B14F-4D97-AF65-F5344CB8AC3E}">
        <p14:creationId xmlns:p14="http://schemas.microsoft.com/office/powerpoint/2010/main" val="4208334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399" y="0"/>
            <a:ext cx="6926580" cy="6858000"/>
          </a:xfrm>
        </p:spPr>
      </p:pic>
    </p:spTree>
    <p:extLst>
      <p:ext uri="{BB962C8B-B14F-4D97-AF65-F5344CB8AC3E}">
        <p14:creationId xmlns:p14="http://schemas.microsoft.com/office/powerpoint/2010/main" val="1370324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414" y="779928"/>
            <a:ext cx="8976868" cy="6459781"/>
          </a:xfrm>
        </p:spPr>
      </p:pic>
    </p:spTree>
    <p:extLst>
      <p:ext uri="{BB962C8B-B14F-4D97-AF65-F5344CB8AC3E}">
        <p14:creationId xmlns:p14="http://schemas.microsoft.com/office/powerpoint/2010/main" val="3419985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824" y="174812"/>
            <a:ext cx="8973469" cy="6889167"/>
          </a:xfrm>
        </p:spPr>
      </p:pic>
    </p:spTree>
    <p:extLst>
      <p:ext uri="{BB962C8B-B14F-4D97-AF65-F5344CB8AC3E}">
        <p14:creationId xmlns:p14="http://schemas.microsoft.com/office/powerpoint/2010/main" val="91236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20694" cy="6820694"/>
          </a:xfrm>
        </p:spPr>
      </p:pic>
    </p:spTree>
    <p:extLst>
      <p:ext uri="{BB962C8B-B14F-4D97-AF65-F5344CB8AC3E}">
        <p14:creationId xmlns:p14="http://schemas.microsoft.com/office/powerpoint/2010/main" val="2013080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726" y="-242048"/>
            <a:ext cx="6992471" cy="6992471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197" y="5478839"/>
            <a:ext cx="2597803" cy="137916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77" y="5647064"/>
            <a:ext cx="2013671" cy="114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995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7</Words>
  <Application>Microsoft Office PowerPoint</Application>
  <PresentationFormat>Grand écran</PresentationFormat>
  <Paragraphs>1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réflzxions N°50</dc:title>
  <dc:creator>Perroquet34740</dc:creator>
  <cp:lastModifiedBy>user</cp:lastModifiedBy>
  <cp:revision>5</cp:revision>
  <dcterms:created xsi:type="dcterms:W3CDTF">2026-04-16T17:24:54Z</dcterms:created>
  <dcterms:modified xsi:type="dcterms:W3CDTF">2026-04-16T18:04:52Z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