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59B345C-798A-4E9C-8766-77C0159F2543}" v="26" dt="2026-04-16T05:03:42.8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72" autoAdjust="0"/>
    <p:restoredTop sz="94660"/>
  </p:normalViewPr>
  <p:slideViewPr>
    <p:cSldViewPr snapToGrid="0">
      <p:cViewPr varScale="1">
        <p:scale>
          <a:sx n="71" d="100"/>
          <a:sy n="71" d="100"/>
        </p:scale>
        <p:origin x="37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737861-46A8-462B-B26C-1FF79AD63F2C}" type="datetimeFigureOut">
              <a:rPr lang="fr-FR" smtClean="0"/>
              <a:t>16/04/2026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436241-1FCA-4AF5-8922-0062DF136A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14624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436241-1FCA-4AF5-8922-0062DF136A1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40806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436241-1FCA-4AF5-8922-0062DF136A14}" type="slidenum">
              <a:rPr lang="fr-FR" smtClean="0"/>
              <a:t>31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195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57B937-1762-CC0E-4B04-9023208BC8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6C1AD9C-E418-BB54-4DAB-3946B1F0F6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9987AA0-7B72-80A0-448E-A08388E5E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F7FC9-D858-4923-A438-0452F4F22D3D}" type="datetimeFigureOut">
              <a:rPr lang="fr-FR" smtClean="0"/>
              <a:t>16/04/2026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3CA8F9B-745A-2569-0CA9-97E6829098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EDF5C93-1EA5-D658-F3E7-BBD4E3D177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E999-FBF8-41C6-8B3C-2BBD3DD85A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2277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C19684-7402-9C76-6236-8906F49562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F98AAF8-DF1D-43B6-0FA7-0734873FEA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A129BAC-CD4A-BBB0-8175-81A0AA350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F7FC9-D858-4923-A438-0452F4F22D3D}" type="datetimeFigureOut">
              <a:rPr lang="fr-FR" smtClean="0"/>
              <a:t>16/04/2026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6961830-E624-6932-0C8E-AE5DD1998A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03C1A79-867D-C34C-0881-574870B1F9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E999-FBF8-41C6-8B3C-2BBD3DD85A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4277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3E13BF-44A5-4EB4-14F7-04B6929F5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4B3401A-1DB8-9288-088D-2E52873706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8F04F48-78E2-0295-6B1F-53319224DB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F7FC9-D858-4923-A438-0452F4F22D3D}" type="datetimeFigureOut">
              <a:rPr lang="fr-FR" smtClean="0"/>
              <a:t>16/04/2026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28B44B7-4636-7557-2398-DC9CC42BB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8CDD425-AA36-CC7A-F8D9-37A1615FC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E999-FBF8-41C6-8B3C-2BBD3DD85A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101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24DFE0-4957-0E7F-C376-B9AEB5ECE3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EB67C1F-0574-9B95-96DA-AF3F30503F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1241869-AF0B-B86C-D50B-7745321D2D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729A8DE-6847-C583-EC3C-1586E30C3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F7FC9-D858-4923-A438-0452F4F22D3D}" type="datetimeFigureOut">
              <a:rPr lang="fr-FR" smtClean="0"/>
              <a:t>16/04/2026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40A42F7-7BAB-23EE-1EA2-D79B71217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B2E379A-1265-4F69-7008-A3FA2D278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E999-FBF8-41C6-8B3C-2BBD3DD85A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858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59BDF8-699B-3735-2A64-548787186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502A8AC-BAD1-DDA6-FB04-BC320BE760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E6A6D1E-7BFB-F2F5-34AD-D754ACFF26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A3EC1DB-86DA-8E39-87E6-0187199F3C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317B457-6935-90BC-56A4-375886C0F9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8BAD6C6-E33E-5FA9-1572-F0B6856E6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F7FC9-D858-4923-A438-0452F4F22D3D}" type="datetimeFigureOut">
              <a:rPr lang="fr-FR" smtClean="0"/>
              <a:t>16/04/2026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04D51D5-2490-ECA2-5A89-1DEB038CA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1FE5AAF-5958-9210-2CF6-39A9B6C1B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E999-FBF8-41C6-8B3C-2BBD3DD85A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3455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F4827F-EB2C-030B-DEE2-A90269D3B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FA5B005-8B14-A942-7A0F-4B9FCE54E4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F7FC9-D858-4923-A438-0452F4F22D3D}" type="datetimeFigureOut">
              <a:rPr lang="fr-FR" smtClean="0"/>
              <a:t>16/04/2026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651D05D-B9F1-DC6F-3187-67595B8C9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69320BA-CD2C-803C-1016-1A5B889B03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E999-FBF8-41C6-8B3C-2BBD3DD85A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6583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54C78C1-7F6A-C723-118B-FE1F16C036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F7FC9-D858-4923-A438-0452F4F22D3D}" type="datetimeFigureOut">
              <a:rPr lang="fr-FR" smtClean="0"/>
              <a:t>16/04/2026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F68EDF3-41FC-0513-0A8F-2ECFEDA4DF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1F03741-C5EC-76CE-890B-E7CDFDCBC8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E999-FBF8-41C6-8B3C-2BBD3DD85A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601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613C89-0CD5-C6DD-8A3E-DD154BFF63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4BC011E-9750-640E-FF73-49B03E0747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16A5BDA-F290-8759-9C00-D522C683AF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C400C02-3012-D043-0326-9F9F5F51B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F7FC9-D858-4923-A438-0452F4F22D3D}" type="datetimeFigureOut">
              <a:rPr lang="fr-FR" smtClean="0"/>
              <a:t>16/04/2026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6002EA7-CB33-E9CC-1184-A9EFB76958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F0488FE-1EF2-925A-A652-383B6E96A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E999-FBF8-41C6-8B3C-2BBD3DD85A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9464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F003FC-9062-4642-214D-EF8BD9140C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92D675C-D54A-06FE-EB1E-D9A44D4EE80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C1C14DD-A7E0-FEB9-13DC-FC6160ACE8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AAB1463-A206-8A4F-F2DE-F0965F940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F7FC9-D858-4923-A438-0452F4F22D3D}" type="datetimeFigureOut">
              <a:rPr lang="fr-FR" smtClean="0"/>
              <a:t>16/04/2026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4D109FA-CD08-A862-4A52-603F4397DA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953018-F115-E9C3-4E7E-FC9FB76C11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E999-FBF8-41C6-8B3C-2BBD3DD85A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2436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997C98-A6AF-873B-F3AB-B8226860CE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7FA1981-4D8D-2B18-4FE0-738427BC09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9C8B474-7EF4-01C4-795F-5B1B77F692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F7FC9-D858-4923-A438-0452F4F22D3D}" type="datetimeFigureOut">
              <a:rPr lang="fr-FR" smtClean="0"/>
              <a:t>16/04/2026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F5CB587-1658-2603-A041-5FCD06054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6897491-10D6-7EDF-B9A9-BB67A53F1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E999-FBF8-41C6-8B3C-2BBD3DD85A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036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B095A4A-3D9B-5229-78EF-1F2E432A4D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C7F56E8-6C40-4FA0-B46D-5E6AD9EA6F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23EDF04-E2B1-6248-1ACB-43B8D901CB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F7FC9-D858-4923-A438-0452F4F22D3D}" type="datetimeFigureOut">
              <a:rPr lang="fr-FR" smtClean="0"/>
              <a:t>16/04/2026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AF945A2-9846-3205-84A8-62AFD3CDA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F948829-4022-9A67-5A5C-DF209F286E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E999-FBF8-41C6-8B3C-2BBD3DD85A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921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940C817-7A3F-331D-6789-0A7F65152A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30D619E-5839-22A0-2BCD-7A88545C18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08C919E-2409-9665-3629-2A5CB75D4B8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33F7FC9-D858-4923-A438-0452F4F22D3D}" type="datetimeFigureOut">
              <a:rPr lang="fr-FR" smtClean="0"/>
              <a:t>16/04/2026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6FBC948-4DBE-B24A-F06D-F7B4F0EDC4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ADD4526-50FC-3A76-E5C2-D8BD0B18FF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EFDE999-FBF8-41C6-8B3C-2BBD3DD85A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2771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D7545D1-01F3-497F-471B-177EA738C60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09B0F13-4608-25B0-0E4B-8F3B523D0EBA}"/>
              </a:ext>
            </a:extLst>
          </p:cNvPr>
          <p:cNvSpPr txBox="1"/>
          <p:nvPr/>
        </p:nvSpPr>
        <p:spPr>
          <a:xfrm>
            <a:off x="4925810" y="451821"/>
            <a:ext cx="58951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/>
              <a:t>Locronan</a:t>
            </a:r>
          </a:p>
        </p:txBody>
      </p:sp>
    </p:spTree>
    <p:extLst>
      <p:ext uri="{BB962C8B-B14F-4D97-AF65-F5344CB8AC3E}">
        <p14:creationId xmlns:p14="http://schemas.microsoft.com/office/powerpoint/2010/main" val="3893455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  <p:sndAc>
          <p:stSnd loop="1">
            <p:snd r:embed="rId2" name="Dan Ar Braz lHéritage des Celtes A.Stivell - Borders of Salt.wav"/>
          </p:stSnd>
        </p:sndAc>
      </p:transition>
    </mc:Choice>
    <mc:Fallback>
      <p:transition spd="slow" advClick="0" advTm="12000">
        <p:split orient="vert"/>
        <p:sndAc>
          <p:stSnd loop="1">
            <p:snd r:embed="rId2" name="Dan Ar Braz lHéritage des Celtes A.Stivell - Borders of Salt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7F1A50-C111-C151-AD33-02E38941F2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2134EB4-4AC9-754E-61B5-735309C279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7EC558-75E8-853F-C9F0-0C2F55456032}"/>
              </a:ext>
            </a:extLst>
          </p:cNvPr>
          <p:cNvSpPr txBox="1"/>
          <p:nvPr/>
        </p:nvSpPr>
        <p:spPr>
          <a:xfrm>
            <a:off x="5873677" y="6131084"/>
            <a:ext cx="573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les-</a:t>
            </a:r>
            <a:r>
              <a:rPr lang="fr-FR" sz="2800" b="1" dirty="0" err="1"/>
              <a:t>chaumieres</a:t>
            </a:r>
            <a:r>
              <a:rPr lang="fr-FR" sz="2800" b="1" dirty="0"/>
              <a:t>-de-</a:t>
            </a:r>
            <a:r>
              <a:rPr lang="fr-FR" sz="2800" b="1" dirty="0" err="1"/>
              <a:t>kerascoet</a:t>
            </a:r>
            <a:r>
              <a:rPr lang="fr-FR" sz="2800" b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817515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F05A26-9C6B-8391-732F-88BABB1109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09049C2-F811-7F3D-A365-A0B3523129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0999" y="279000"/>
            <a:ext cx="945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B89835-5A28-DE48-3EF7-50474DF78B81}"/>
              </a:ext>
            </a:extLst>
          </p:cNvPr>
          <p:cNvSpPr txBox="1"/>
          <p:nvPr/>
        </p:nvSpPr>
        <p:spPr>
          <a:xfrm>
            <a:off x="3799243" y="279000"/>
            <a:ext cx="4796118" cy="52322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 dirty="0" err="1"/>
              <a:t>doelan</a:t>
            </a:r>
            <a:r>
              <a:rPr lang="fr-FR" sz="2800" b="1" dirty="0"/>
              <a:t>-</a:t>
            </a:r>
            <a:r>
              <a:rPr lang="fr-FR" sz="2800" b="1" dirty="0" err="1"/>
              <a:t>finistere</a:t>
            </a:r>
            <a:r>
              <a:rPr lang="fr-FR" sz="2800" b="1" dirty="0"/>
              <a:t>-bretagne-</a:t>
            </a:r>
          </a:p>
        </p:txBody>
      </p:sp>
    </p:spTree>
    <p:extLst>
      <p:ext uri="{BB962C8B-B14F-4D97-AF65-F5344CB8AC3E}">
        <p14:creationId xmlns:p14="http://schemas.microsoft.com/office/powerpoint/2010/main" val="341272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250254-17C4-A7AC-E942-B30A0CA8E0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FC42F08-09EE-A67E-7DB3-3E99217EB5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8110" y="279000"/>
            <a:ext cx="945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DE49D8-7BEC-E5A7-4B76-67DDC00B4D80}"/>
              </a:ext>
            </a:extLst>
          </p:cNvPr>
          <p:cNvSpPr txBox="1"/>
          <p:nvPr/>
        </p:nvSpPr>
        <p:spPr>
          <a:xfrm>
            <a:off x="3856660" y="279000"/>
            <a:ext cx="5158249" cy="52322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Roscoff &amp; Pointe de Perharidy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48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717271-40B4-9F89-3FAB-346BB3E6F3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93E505E-0310-9F68-317C-CB8EF75624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7502" y="297000"/>
            <a:ext cx="9396000" cy="62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85C07E-C4CB-F059-92BE-92D135631568}"/>
              </a:ext>
            </a:extLst>
          </p:cNvPr>
          <p:cNvSpPr txBox="1"/>
          <p:nvPr/>
        </p:nvSpPr>
        <p:spPr>
          <a:xfrm>
            <a:off x="4297144" y="297788"/>
            <a:ext cx="47656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chemeClr val="bg1"/>
                </a:solidFill>
              </a:rPr>
              <a:t>roscoff</a:t>
            </a:r>
            <a:r>
              <a:rPr lang="fr-FR" sz="2800" b="1" dirty="0">
                <a:solidFill>
                  <a:schemeClr val="bg1"/>
                </a:solidFill>
              </a:rPr>
              <a:t>-bretagne-</a:t>
            </a:r>
          </a:p>
        </p:txBody>
      </p:sp>
    </p:spTree>
    <p:extLst>
      <p:ext uri="{BB962C8B-B14F-4D97-AF65-F5344CB8AC3E}">
        <p14:creationId xmlns:p14="http://schemas.microsoft.com/office/powerpoint/2010/main" val="2076000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6C240A-5F45-C6E1-9610-38DAAF88D5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4B8ADDA1-1F28-5A53-D061-EF344C0273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252412"/>
            <a:ext cx="9525000" cy="63531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EC60913-2044-3D27-6D0D-12F55E5C2512}"/>
              </a:ext>
            </a:extLst>
          </p:cNvPr>
          <p:cNvSpPr txBox="1"/>
          <p:nvPr/>
        </p:nvSpPr>
        <p:spPr>
          <a:xfrm>
            <a:off x="7762090" y="6082367"/>
            <a:ext cx="3096410" cy="52322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daoulas-finistere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8504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E7CA23-49FB-A8CA-9EC1-BCC5237830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989AFDB-7D26-175C-54E4-DD262D47C3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252412"/>
            <a:ext cx="9525000" cy="63531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7E38B4-C2D0-8E09-3788-39B2B7C1BB7B}"/>
              </a:ext>
            </a:extLst>
          </p:cNvPr>
          <p:cNvSpPr txBox="1"/>
          <p:nvPr/>
        </p:nvSpPr>
        <p:spPr>
          <a:xfrm>
            <a:off x="5260043" y="6208228"/>
            <a:ext cx="32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Pont-Croix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685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A6E0AF-B218-DFE5-3584-3FBFA9B6E2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44835A2-2944-89F3-2D4A-836C61F23D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5354" y="351000"/>
            <a:ext cx="9234000" cy="615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64E1C4-33E5-760B-C3C9-95B3B70E5011}"/>
              </a:ext>
            </a:extLst>
          </p:cNvPr>
          <p:cNvSpPr txBox="1"/>
          <p:nvPr/>
        </p:nvSpPr>
        <p:spPr>
          <a:xfrm>
            <a:off x="4184725" y="6107181"/>
            <a:ext cx="49592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 la presqu'île de Crozon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803675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269E08-58B2-1CB1-E5CC-A52C2C340F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B00E33A-AF7A-B5D2-D73F-76B15BF3E0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CA5C5C-1078-BEC7-B597-C288DDF47828}"/>
              </a:ext>
            </a:extLst>
          </p:cNvPr>
          <p:cNvSpPr txBox="1"/>
          <p:nvPr/>
        </p:nvSpPr>
        <p:spPr>
          <a:xfrm>
            <a:off x="4163210" y="6142616"/>
            <a:ext cx="70892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Dégustation de Crêpes</a:t>
            </a:r>
          </a:p>
        </p:txBody>
      </p:sp>
    </p:spTree>
    <p:extLst>
      <p:ext uri="{BB962C8B-B14F-4D97-AF65-F5344CB8AC3E}">
        <p14:creationId xmlns:p14="http://schemas.microsoft.com/office/powerpoint/2010/main" val="2488969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A32F9A-1DBF-EB4A-3158-8A8A830FA4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78D93F7-46A3-5CD3-2866-ADAA61AAA1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252412"/>
            <a:ext cx="9525000" cy="63531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304979-BEBC-B600-B66A-8CB5389F9CBA}"/>
              </a:ext>
            </a:extLst>
          </p:cNvPr>
          <p:cNvSpPr txBox="1"/>
          <p:nvPr/>
        </p:nvSpPr>
        <p:spPr>
          <a:xfrm>
            <a:off x="4724399" y="6082367"/>
            <a:ext cx="2743201" cy="52322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Les mégalithes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8135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2F19D1-F970-DE73-C2C2-D93A3B6018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2D28462-18D6-A478-0B44-F1043B347E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569" y="273000"/>
            <a:ext cx="9468000" cy="631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5D4C8C-9C6E-6BB2-BA90-59D32E2C447F}"/>
              </a:ext>
            </a:extLst>
          </p:cNvPr>
          <p:cNvSpPr txBox="1"/>
          <p:nvPr/>
        </p:nvSpPr>
        <p:spPr>
          <a:xfrm>
            <a:off x="9980428" y="2098240"/>
            <a:ext cx="2060965" cy="3108543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plus beaux villages de la presqu’île de Crozon </a:t>
            </a:r>
            <a:r>
              <a:rPr lang="fr-FR" sz="2800" b="1" dirty="0" err="1">
                <a:solidFill>
                  <a:schemeClr val="bg1"/>
                </a:solidFill>
              </a:rPr>
              <a:t>àSuivre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366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2301D4-41AA-8284-44BF-AC0A483237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E216A21-DCCE-B45E-8922-6E38BE1EAA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4000" y="261000"/>
            <a:ext cx="9504000" cy="633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66315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8388CC-1F76-F4FE-27BB-57EE5A9F68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2AD0262-0746-3B65-8E01-0FFF4D68B4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1525" y="297000"/>
            <a:ext cx="8352000" cy="62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9B02A15-E05B-7E34-78EC-9F55CD625971}"/>
              </a:ext>
            </a:extLst>
          </p:cNvPr>
          <p:cNvSpPr txBox="1"/>
          <p:nvPr/>
        </p:nvSpPr>
        <p:spPr>
          <a:xfrm>
            <a:off x="274080" y="867134"/>
            <a:ext cx="308744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Sur la route du Cap de la Chèvre, ces villages fleuris sont parfaits pour ressentir l’âme bretonne. On y découvre les pentys, maisons traditionnelles en pierre, entourées d’hortensias.</a:t>
            </a:r>
          </a:p>
          <a:p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5609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A8412B-2E52-2FEB-68A9-AFC6B827B3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9DC4E61-39FE-EABF-9C94-F726269CB0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174" y="256500"/>
            <a:ext cx="8460000" cy="6345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BFEF97-0B80-08C0-EB44-43C6F68CA82C}"/>
              </a:ext>
            </a:extLst>
          </p:cNvPr>
          <p:cNvSpPr txBox="1"/>
          <p:nvPr/>
        </p:nvSpPr>
        <p:spPr>
          <a:xfrm>
            <a:off x="8950363" y="2736502"/>
            <a:ext cx="31017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La Chapelle Sainte Marie du Menez-Hom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2925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C16FB3-1A0E-B017-AC44-8F706C6E43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33A6425-8BD3-4A50-725C-464B621EDC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8433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9056F1-BA5B-5AB9-71C9-72E1ED70D577}"/>
              </a:ext>
            </a:extLst>
          </p:cNvPr>
          <p:cNvSpPr txBox="1"/>
          <p:nvPr/>
        </p:nvSpPr>
        <p:spPr>
          <a:xfrm>
            <a:off x="164019" y="2635624"/>
            <a:ext cx="304441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Les-decouvertes-de-Fab-Visiter-presquile-de-Crozon-Bretagne-35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06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B07089-8DAE-AF65-BF4B-126B80C755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7E2FF87-8E69-85EA-488E-010E41EC73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687" y="279000"/>
            <a:ext cx="9453361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F535C0-D0A3-49D9-052A-23C950DAEE16}"/>
              </a:ext>
            </a:extLst>
          </p:cNvPr>
          <p:cNvSpPr txBox="1"/>
          <p:nvPr/>
        </p:nvSpPr>
        <p:spPr>
          <a:xfrm>
            <a:off x="9897035" y="2474259"/>
            <a:ext cx="229496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calvaires monumentaux de Bretagne à Suivre</a:t>
            </a:r>
          </a:p>
        </p:txBody>
      </p:sp>
    </p:spTree>
    <p:extLst>
      <p:ext uri="{BB962C8B-B14F-4D97-AF65-F5344CB8AC3E}">
        <p14:creationId xmlns:p14="http://schemas.microsoft.com/office/powerpoint/2010/main" val="1799291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C60AD2-F19D-4B53-09C1-E4E0153AC8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207751C-A87A-FDC7-0694-0AF040183F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2038" y="297000"/>
            <a:ext cx="9399348" cy="62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F5CC5F-C2C6-88A5-C4C0-EA20F2A61483}"/>
              </a:ext>
            </a:extLst>
          </p:cNvPr>
          <p:cNvSpPr txBox="1"/>
          <p:nvPr/>
        </p:nvSpPr>
        <p:spPr>
          <a:xfrm>
            <a:off x="139849" y="612844"/>
            <a:ext cx="239218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Il est vraiment magnifique ce calvaire monumental implanté près de l'église de Plougastel, et il serait bien dommage de ne pas venir l'admirer lors d'un passage touristique dans cette ville Bretonne.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9191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989349-3E35-083A-FBCD-707A975136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5A55164-D3CC-4C19-890F-9EB9CFBF0D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0000" y="297000"/>
            <a:ext cx="8352000" cy="62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31919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8075E4-EF4B-EABC-6A8E-7C0AB9317B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867C66E-52A2-0640-6B4B-410936B81E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2000" y="261000"/>
            <a:ext cx="8448000" cy="633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48494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C1AD91-3119-3E66-61C0-4067CBF989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9A6728E-2FBE-30C2-E874-75B308DD6B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520" y="351000"/>
            <a:ext cx="10218960" cy="615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7C6D5B-A494-7686-DF4B-C98C612FEC6D}"/>
              </a:ext>
            </a:extLst>
          </p:cNvPr>
          <p:cNvSpPr txBox="1"/>
          <p:nvPr/>
        </p:nvSpPr>
        <p:spPr>
          <a:xfrm>
            <a:off x="986520" y="5982404"/>
            <a:ext cx="5392765" cy="52322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L’enclos paroissial de La Martyr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0463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F5DE61-99C3-5AC7-5DEA-067FDA7A7A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CDAD745-B6A6-6CEE-EB1C-1DC4EC1704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477" y="279000"/>
            <a:ext cx="10621045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97A831-024E-1F43-C5C9-383D4588BC3C}"/>
              </a:ext>
            </a:extLst>
          </p:cNvPr>
          <p:cNvSpPr txBox="1"/>
          <p:nvPr/>
        </p:nvSpPr>
        <p:spPr>
          <a:xfrm>
            <a:off x="785477" y="4513622"/>
            <a:ext cx="36038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 L’Île aux Moines, l’une des plus belles îles du Golfe du Morbihan (et même de Bretagne !)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2252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175F45-C1FF-1DBB-FE05-818E4F28D4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EFE740B-38A6-404A-AF21-D2E346DAEE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987" y="279000"/>
            <a:ext cx="9368028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1D5063-0164-4A1F-2F68-8FDE680F6C91}"/>
              </a:ext>
            </a:extLst>
          </p:cNvPr>
          <p:cNvSpPr txBox="1"/>
          <p:nvPr/>
        </p:nvSpPr>
        <p:spPr>
          <a:xfrm>
            <a:off x="9660331" y="2291379"/>
            <a:ext cx="236668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 Rochefort-en-Terre, un des plus beaux villages de France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7770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A2D49E-2112-59D0-E6ED-DBFC3FD422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D126194-D611-EAB2-C166-83B50063D3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0527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4914EE-8738-2A77-5C04-FDA3D96ECF6A}"/>
              </a:ext>
            </a:extLst>
          </p:cNvPr>
          <p:cNvSpPr txBox="1"/>
          <p:nvPr/>
        </p:nvSpPr>
        <p:spPr>
          <a:xfrm>
            <a:off x="471473" y="2568389"/>
            <a:ext cx="313047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Carnac est mondialement pour ses alignements de menhirs. 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4887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3F9895-E474-4953-6030-9A3EAF3709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1B3A8A7-7FA0-D5D0-AFC4-0871063032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208" y="279000"/>
            <a:ext cx="945371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EC108DF-0536-0891-069A-6BBDE00BDEC3}"/>
              </a:ext>
            </a:extLst>
          </p:cNvPr>
          <p:cNvSpPr txBox="1"/>
          <p:nvPr/>
        </p:nvSpPr>
        <p:spPr>
          <a:xfrm>
            <a:off x="10155219" y="2951946"/>
            <a:ext cx="1828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La Vraie-Croix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478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DDBB54-7200-41CE-E75E-DE29D572FC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41BF399-9B49-1D56-4278-4DD73F54C4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000" y="471495"/>
            <a:ext cx="9972000" cy="591501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56878F-DAD6-C603-B90F-B94A4B83ADD3}"/>
              </a:ext>
            </a:extLst>
          </p:cNvPr>
          <p:cNvSpPr txBox="1"/>
          <p:nvPr/>
        </p:nvSpPr>
        <p:spPr>
          <a:xfrm>
            <a:off x="3162749" y="5863285"/>
            <a:ext cx="6110343" cy="52322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Ancienne-Abbaye-de-</a:t>
            </a:r>
            <a:r>
              <a:rPr lang="fr-FR" sz="2800" b="1" dirty="0" err="1">
                <a:solidFill>
                  <a:schemeClr val="bg1"/>
                </a:solidFill>
              </a:rPr>
              <a:t>Landevennec</a:t>
            </a:r>
            <a:r>
              <a:rPr lang="fr-FR" sz="2800" b="1" dirty="0">
                <a:solidFill>
                  <a:schemeClr val="bg1"/>
                </a:solidFill>
              </a:rPr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3928799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5FCF73-CC12-CC29-8D3E-E639CA0900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A5C5268-D7C0-AC2D-E4D3-3FEBD69744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672" y="333000"/>
            <a:ext cx="9321280" cy="619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A98C24A-2F81-51D8-34F3-2D46BC5B2613}"/>
              </a:ext>
            </a:extLst>
          </p:cNvPr>
          <p:cNvSpPr txBox="1"/>
          <p:nvPr/>
        </p:nvSpPr>
        <p:spPr>
          <a:xfrm>
            <a:off x="9907794" y="2581835"/>
            <a:ext cx="23774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vue-panoramique-</a:t>
            </a:r>
            <a:r>
              <a:rPr lang="fr-FR" sz="2800" b="1" dirty="0" err="1">
                <a:solidFill>
                  <a:schemeClr val="bg1"/>
                </a:solidFill>
              </a:rPr>
              <a:t>dinan</a:t>
            </a:r>
            <a:r>
              <a:rPr lang="fr-FR" sz="2800" b="1" dirty="0">
                <a:solidFill>
                  <a:schemeClr val="bg1"/>
                </a:solidFill>
              </a:rPr>
              <a:t>-rance-</a:t>
            </a:r>
          </a:p>
        </p:txBody>
      </p:sp>
    </p:spTree>
    <p:extLst>
      <p:ext uri="{BB962C8B-B14F-4D97-AF65-F5344CB8AC3E}">
        <p14:creationId xmlns:p14="http://schemas.microsoft.com/office/powerpoint/2010/main" val="350130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C08C94-01EF-2EF1-D973-6590BCF94B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21DDD83-3FB8-9D86-5082-A7D4F64124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5219" y="315000"/>
            <a:ext cx="9342000" cy="622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792FAE-ACA9-E64C-82BB-2FE41E6085C1}"/>
              </a:ext>
            </a:extLst>
          </p:cNvPr>
          <p:cNvSpPr txBox="1"/>
          <p:nvPr/>
        </p:nvSpPr>
        <p:spPr>
          <a:xfrm>
            <a:off x="96819" y="2267174"/>
            <a:ext cx="220531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 les rues, juste assez pour voir les jolies façades des maisons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1E6064A-7928-182B-5A50-08309E18145B}"/>
              </a:ext>
            </a:extLst>
          </p:cNvPr>
          <p:cNvSpPr txBox="1"/>
          <p:nvPr/>
        </p:nvSpPr>
        <p:spPr>
          <a:xfrm>
            <a:off x="279699" y="1743954"/>
            <a:ext cx="20224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Dinan</a:t>
            </a:r>
          </a:p>
        </p:txBody>
      </p:sp>
    </p:spTree>
    <p:extLst>
      <p:ext uri="{BB962C8B-B14F-4D97-AF65-F5344CB8AC3E}">
        <p14:creationId xmlns:p14="http://schemas.microsoft.com/office/powerpoint/2010/main" val="3035283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C5D8FC-F208-6619-D281-2D33BD853F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78955DC-B011-16EE-4A76-1BE5FA2E1B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467" y="297000"/>
            <a:ext cx="11143066" cy="62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7AEDD67-016F-AC3A-1BEC-F5360335C63D}"/>
              </a:ext>
            </a:extLst>
          </p:cNvPr>
          <p:cNvSpPr txBox="1"/>
          <p:nvPr/>
        </p:nvSpPr>
        <p:spPr>
          <a:xfrm>
            <a:off x="1861074" y="6147538"/>
            <a:ext cx="105424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sentier des douaniers de la Côte de Granit Rose - Bretagne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8593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EA43EC-1FA8-28BC-A0EB-F75F7284B7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F711C37-0DA0-D2C4-6219-F5636CE658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000" y="279000"/>
            <a:ext cx="105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22077D-2043-6597-98FD-FF96BF0216A7}"/>
              </a:ext>
            </a:extLst>
          </p:cNvPr>
          <p:cNvSpPr txBox="1"/>
          <p:nvPr/>
        </p:nvSpPr>
        <p:spPr>
          <a:xfrm>
            <a:off x="5572462" y="6152987"/>
            <a:ext cx="3840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Trégastel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8630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BAE91C-7024-1249-E283-CCB7CF5144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AA092E6-D96E-2960-B802-1AB4C6F484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041" y="279000"/>
            <a:ext cx="9455918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F85BC2-9071-9683-5261-4633754235C7}"/>
              </a:ext>
            </a:extLst>
          </p:cNvPr>
          <p:cNvSpPr txBox="1"/>
          <p:nvPr/>
        </p:nvSpPr>
        <p:spPr>
          <a:xfrm>
            <a:off x="5540188" y="6156413"/>
            <a:ext cx="5959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marché</a:t>
            </a:r>
          </a:p>
        </p:txBody>
      </p:sp>
    </p:spTree>
    <p:extLst>
      <p:ext uri="{BB962C8B-B14F-4D97-AF65-F5344CB8AC3E}">
        <p14:creationId xmlns:p14="http://schemas.microsoft.com/office/powerpoint/2010/main" val="1344077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36F9DB-A890-6C04-0EA9-EC1883012A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B59303D-1DE2-AB6E-57ED-C7C6ADB7C1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63199" y="-140297"/>
            <a:ext cx="3714750" cy="419100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455E1DC0-7B21-12F5-682B-C81C8DBF57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543" y="-140297"/>
            <a:ext cx="3810000" cy="40005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D4DEDEB-77D4-7220-23C6-F39E5DD0224B}"/>
              </a:ext>
            </a:extLst>
          </p:cNvPr>
          <p:cNvSpPr txBox="1"/>
          <p:nvPr/>
        </p:nvSpPr>
        <p:spPr>
          <a:xfrm flipH="1">
            <a:off x="3442446" y="419549"/>
            <a:ext cx="57660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Les plus Beaux Paysages De Bretagne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01239FA6-06EB-6C58-22C3-063E6EC71908}"/>
              </a:ext>
            </a:extLst>
          </p:cNvPr>
          <p:cNvSpPr txBox="1"/>
          <p:nvPr/>
        </p:nvSpPr>
        <p:spPr>
          <a:xfrm>
            <a:off x="3580951" y="2751784"/>
            <a:ext cx="5489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C31C55C-82D3-58E6-6220-8FB17E480BFF}"/>
              </a:ext>
            </a:extLst>
          </p:cNvPr>
          <p:cNvSpPr txBox="1"/>
          <p:nvPr/>
        </p:nvSpPr>
        <p:spPr>
          <a:xfrm>
            <a:off x="5353722" y="4866006"/>
            <a:ext cx="5271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899586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:split orient="vert"/>
      </p:transition>
    </mc:Choice>
    <mc:Fallback>
      <p:transition spd="slow" advClick="0" advTm="12000">
        <p:split orient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208</Words>
  <Application>Microsoft Office PowerPoint</Application>
  <PresentationFormat>Grand écran</PresentationFormat>
  <Paragraphs>33</Paragraphs>
  <Slides>31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2026-04-15T21:33:39Z</dcterms:created>
  <dcterms:modified xsi:type="dcterms:W3CDTF">2026-04-16T06:59:21Z</dcterms:modified>
</cp:coreProperties>
</file>