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6" r:id="rId3"/>
    <p:sldId id="258" r:id="rId4"/>
    <p:sldId id="259" r:id="rId5"/>
    <p:sldId id="260" r:id="rId6"/>
    <p:sldId id="261" r:id="rId7"/>
    <p:sldId id="263" r:id="rId8"/>
    <p:sldId id="262" r:id="rId9"/>
    <p:sldId id="264" r:id="rId10"/>
    <p:sldId id="265" r:id="rId11"/>
    <p:sldId id="267" r:id="rId12"/>
    <p:sldId id="268" r:id="rId13"/>
    <p:sldId id="266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6" r:id="rId3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9346C75-A955-4CE8-A91B-83949FF86A92}" v="4" dt="2026-04-15T07:03:45.76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72" autoAdjust="0"/>
    <p:restoredTop sz="94660"/>
  </p:normalViewPr>
  <p:slideViewPr>
    <p:cSldViewPr snapToGrid="0">
      <p:cViewPr varScale="1">
        <p:scale>
          <a:sx n="71" d="100"/>
          <a:sy n="71" d="100"/>
        </p:scale>
        <p:origin x="374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37" Type="http://schemas.microsoft.com/office/2015/10/relationships/revisionInfo" Target="revisionInfo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microsoft.com/office/2016/11/relationships/changesInfo" Target="changesInfos/changesInfo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Daniel Moulac" userId="fdbc7b557ca5d9ab" providerId="LiveId" clId="{B6D13388-46E4-4D88-AC2B-514192970406}"/>
    <pc:docChg chg="custSel modSld">
      <pc:chgData name="Daniel Moulac" userId="fdbc7b557ca5d9ab" providerId="LiveId" clId="{B6D13388-46E4-4D88-AC2B-514192970406}" dt="2026-04-15T07:04:07.299" v="138" actId="1076"/>
      <pc:docMkLst>
        <pc:docMk/>
      </pc:docMkLst>
      <pc:sldChg chg="modSp mod">
        <pc:chgData name="Daniel Moulac" userId="fdbc7b557ca5d9ab" providerId="LiveId" clId="{B6D13388-46E4-4D88-AC2B-514192970406}" dt="2026-04-15T07:00:06.606" v="3" actId="1076"/>
        <pc:sldMkLst>
          <pc:docMk/>
          <pc:sldMk cId="1178729506" sldId="272"/>
        </pc:sldMkLst>
        <pc:picChg chg="mod">
          <ac:chgData name="Daniel Moulac" userId="fdbc7b557ca5d9ab" providerId="LiveId" clId="{B6D13388-46E4-4D88-AC2B-514192970406}" dt="2026-04-15T07:00:06.606" v="3" actId="1076"/>
          <ac:picMkLst>
            <pc:docMk/>
            <pc:sldMk cId="1178729506" sldId="272"/>
            <ac:picMk id="3" creationId="{806AB200-2D3B-D570-8400-62E4C3C813DD}"/>
          </ac:picMkLst>
        </pc:picChg>
      </pc:sldChg>
      <pc:sldChg chg="addSp modSp mod">
        <pc:chgData name="Daniel Moulac" userId="fdbc7b557ca5d9ab" providerId="LiveId" clId="{B6D13388-46E4-4D88-AC2B-514192970406}" dt="2026-04-15T07:04:07.299" v="138" actId="1076"/>
        <pc:sldMkLst>
          <pc:docMk/>
          <pc:sldMk cId="27666724" sldId="286"/>
        </pc:sldMkLst>
        <pc:spChg chg="add mod">
          <ac:chgData name="Daniel Moulac" userId="fdbc7b557ca5d9ab" providerId="LiveId" clId="{B6D13388-46E4-4D88-AC2B-514192970406}" dt="2026-04-15T07:02:48.073" v="93" actId="313"/>
          <ac:spMkLst>
            <pc:docMk/>
            <pc:sldMk cId="27666724" sldId="286"/>
            <ac:spMk id="2" creationId="{83115B5C-D2BE-668B-11E5-75EFC7C50AA7}"/>
          </ac:spMkLst>
        </pc:spChg>
        <pc:spChg chg="add mod">
          <ac:chgData name="Daniel Moulac" userId="fdbc7b557ca5d9ab" providerId="LiveId" clId="{B6D13388-46E4-4D88-AC2B-514192970406}" dt="2026-04-15T07:02:42.091" v="92" actId="20577"/>
          <ac:spMkLst>
            <pc:docMk/>
            <pc:sldMk cId="27666724" sldId="286"/>
            <ac:spMk id="4" creationId="{9E209D0F-27A8-F062-AFE2-5AFCE36C2F2A}"/>
          </ac:spMkLst>
        </pc:spChg>
        <pc:spChg chg="add mod">
          <ac:chgData name="Daniel Moulac" userId="fdbc7b557ca5d9ab" providerId="LiveId" clId="{B6D13388-46E4-4D88-AC2B-514192970406}" dt="2026-04-15T07:04:07.299" v="138" actId="1076"/>
          <ac:spMkLst>
            <pc:docMk/>
            <pc:sldMk cId="27666724" sldId="286"/>
            <ac:spMk id="6" creationId="{6CB518E6-F9BA-E7CA-FD35-5173A1AC48A8}"/>
          </ac:spMkLst>
        </pc:spChg>
        <pc:spChg chg="add mod">
          <ac:chgData name="Daniel Moulac" userId="fdbc7b557ca5d9ab" providerId="LiveId" clId="{B6D13388-46E4-4D88-AC2B-514192970406}" dt="2026-04-15T07:04:04.553" v="137" actId="1076"/>
          <ac:spMkLst>
            <pc:docMk/>
            <pc:sldMk cId="27666724" sldId="286"/>
            <ac:spMk id="7" creationId="{2B694273-EEEF-007F-6BB4-CB8B9AF2C802}"/>
          </ac:spMkLst>
        </pc:spChg>
        <pc:picChg chg="mod">
          <ac:chgData name="Daniel Moulac" userId="fdbc7b557ca5d9ab" providerId="LiveId" clId="{B6D13388-46E4-4D88-AC2B-514192970406}" dt="2026-04-15T07:01:53.362" v="56" actId="1076"/>
          <ac:picMkLst>
            <pc:docMk/>
            <pc:sldMk cId="27666724" sldId="286"/>
            <ac:picMk id="5" creationId="{A7C7428B-11B5-BADB-A553-A947BE79873F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7A6A381-C05E-0762-E6BA-A4127CB22DB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309E55CF-3F5B-FC51-E83C-CB07DB0C339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1B90F05-F442-1D15-5784-D60B5ACCC3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34BE34-BF0F-41D3-B795-A0A6D4A0FF2C}" type="datetimeFigureOut">
              <a:rPr lang="fr-FR" smtClean="0"/>
              <a:t>15/04/2026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7653123-AE2B-8ECC-DF8D-30093AD891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0D22853-CBC8-899B-FB2A-CAA076ADD9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1A7FB-4865-43C8-AA5F-36C62EEA59F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337652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Click="0" advTm="13000"/>
    </mc:Choice>
    <mc:Fallback xmlns="">
      <p:transition spd="slow" advClick="0" advTm="13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F19AF1B-BAC9-9B84-3BB0-F88F136489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FD99A192-5FE3-C49C-D9E6-9D3F174B5FE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51983D5-99D0-8155-5380-19E02A7CA2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34BE34-BF0F-41D3-B795-A0A6D4A0FF2C}" type="datetimeFigureOut">
              <a:rPr lang="fr-FR" smtClean="0"/>
              <a:t>15/04/2026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1E13F7D-03A8-D6C1-8DD7-B4A36AB315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1CD1DFD-D842-6AC3-C90E-2DC67985B3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1A7FB-4865-43C8-AA5F-36C62EEA59F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017149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Click="0" advTm="13000"/>
    </mc:Choice>
    <mc:Fallback xmlns="">
      <p:transition spd="slow" advClick="0" advTm="13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80E454B-FB32-8BEC-AD54-B8C402626A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4F9FE073-1809-1810-3EC8-910377F56DE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0C171B3-034D-73B0-B52C-CE2237DA9F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34BE34-BF0F-41D3-B795-A0A6D4A0FF2C}" type="datetimeFigureOut">
              <a:rPr lang="fr-FR" smtClean="0"/>
              <a:t>15/04/2026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4874191-98A0-9D36-2AA8-94CB3FE33A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F6CB04D-3E07-2F2B-831B-CE749A9D32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1A7FB-4865-43C8-AA5F-36C62EEA59F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023733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Click="0" advTm="13000"/>
    </mc:Choice>
    <mc:Fallback xmlns="">
      <p:transition spd="slow" advClick="0" advTm="13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8278AB9-9DF3-9EE1-48F5-D7DE8D5D1A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09C9BFA9-B541-E9FE-6920-73845D57DC2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D792884B-2CAF-1DE3-871E-2F7E8563987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315A5E28-9D2B-75EE-1498-26EB18465E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34BE34-BF0F-41D3-B795-A0A6D4A0FF2C}" type="datetimeFigureOut">
              <a:rPr lang="fr-FR" smtClean="0"/>
              <a:t>15/04/2026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C5D61C59-9A5A-A0FD-0D7E-6CA7092F0F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F9152F91-7175-1276-97E7-6D7CD2E19F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1A7FB-4865-43C8-AA5F-36C62EEA59F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504839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Click="0" advTm="13000"/>
    </mc:Choice>
    <mc:Fallback xmlns="">
      <p:transition spd="slow" advClick="0" advTm="13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016CE65-E566-87D7-0281-FE139A9080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0EB68D77-4F61-99D9-F5AC-D2A75182210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1FD250DF-274F-2FE4-7B6A-A73DC878EFD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A72312CE-69EF-FA2D-E041-9BF332EDBBB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EDB8932B-F3D6-87D4-B99F-AF900894C1C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F6CDE3D5-422D-E7F3-742B-4AEE346875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34BE34-BF0F-41D3-B795-A0A6D4A0FF2C}" type="datetimeFigureOut">
              <a:rPr lang="fr-FR" smtClean="0"/>
              <a:t>15/04/2026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596D4448-38F4-6F7E-2799-FE7DAD2DE1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9B5B3002-D512-2109-1F34-4ED0F8797A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1A7FB-4865-43C8-AA5F-36C62EEA59F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52193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Click="0" advTm="13000"/>
    </mc:Choice>
    <mc:Fallback xmlns="">
      <p:transition spd="slow" advClick="0" advTm="13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3CC22CA-5A74-5D2D-652F-6C7E3C6FF8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F9E081B3-528A-A97B-9136-F792C35C8B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34BE34-BF0F-41D3-B795-A0A6D4A0FF2C}" type="datetimeFigureOut">
              <a:rPr lang="fr-FR" smtClean="0"/>
              <a:t>15/04/2026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66838B7B-DD4C-8CE1-8258-06865C7C95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67B7C475-89A8-1D65-8372-8FA67B6EED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1A7FB-4865-43C8-AA5F-36C62EEA59F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748040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Click="0" advTm="13000"/>
    </mc:Choice>
    <mc:Fallback xmlns="">
      <p:transition spd="slow" advClick="0" advTm="13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51D13227-58E0-25A6-C463-6EC34CF867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34BE34-BF0F-41D3-B795-A0A6D4A0FF2C}" type="datetimeFigureOut">
              <a:rPr lang="fr-FR" smtClean="0"/>
              <a:t>15/04/2026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65279445-6D98-A4BF-D336-27CF59FEDC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DBF9D4AE-5F0F-A127-E0BF-9E6F49B19D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1A7FB-4865-43C8-AA5F-36C62EEA59F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328614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Click="0" advTm="13000"/>
    </mc:Choice>
    <mc:Fallback xmlns="">
      <p:transition spd="slow" advClick="0" advTm="13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2C40F79-3208-8063-EC06-F6E6A8058D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BC207DA8-47F6-EC2E-9175-D718D8FE4FF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C60B0E36-A8B0-7AF0-A3F4-F6486AB4EE4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1AF25F14-32E9-0A37-C5F5-61D1DA70FB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34BE34-BF0F-41D3-B795-A0A6D4A0FF2C}" type="datetimeFigureOut">
              <a:rPr lang="fr-FR" smtClean="0"/>
              <a:t>15/04/2026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5A37E3D0-BEE8-A068-6F4B-094897780E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1A649368-8458-20D0-179E-0A8FB720FF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1A7FB-4865-43C8-AA5F-36C62EEA59F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81479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Click="0" advTm="13000"/>
    </mc:Choice>
    <mc:Fallback xmlns="">
      <p:transition spd="slow" advClick="0" advTm="13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4877343-FFFF-1645-97BD-01645879D2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8B346290-3916-5C66-A5D2-8EE78AE80AF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571120D5-C23A-DD7D-E5E2-8FADB714CCA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EC189DE8-5D58-7923-6CD3-D3FE734133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34BE34-BF0F-41D3-B795-A0A6D4A0FF2C}" type="datetimeFigureOut">
              <a:rPr lang="fr-FR" smtClean="0"/>
              <a:t>15/04/2026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2F932AAD-52AA-AF7F-F274-5D51D713AB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8447BBB8-DD71-B2DB-50BC-98F3FBC9C0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1A7FB-4865-43C8-AA5F-36C62EEA59F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99301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Click="0" advTm="13000"/>
    </mc:Choice>
    <mc:Fallback xmlns="">
      <p:transition spd="slow" advClick="0" advTm="13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01D26BE-D35B-4266-B9E7-324A941161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0DD14367-5860-E2DF-1F82-E79CA556B82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A2E8D75-B7CE-14C6-573A-40BC7E7520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34BE34-BF0F-41D3-B795-A0A6D4A0FF2C}" type="datetimeFigureOut">
              <a:rPr lang="fr-FR" smtClean="0"/>
              <a:t>15/04/2026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63D0390-166C-0E87-8D59-0F835AC074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287A8DC-873F-8EC0-5078-C334FE3EB2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1A7FB-4865-43C8-AA5F-36C62EEA59F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314897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Click="0" advTm="13000"/>
    </mc:Choice>
    <mc:Fallback xmlns="">
      <p:transition spd="slow" advClick="0" advTm="13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B7DD0E40-2F4D-BE34-6C38-6E7245B671E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B0271E90-1F20-EB63-831C-44363CAD57C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AFF499B-A2DC-EE6B-4E60-5DDCCCE41C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34BE34-BF0F-41D3-B795-A0A6D4A0FF2C}" type="datetimeFigureOut">
              <a:rPr lang="fr-FR" smtClean="0"/>
              <a:t>15/04/2026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11C17A0-1B72-C95B-3BDD-489832F209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627EDB7-7B41-461C-E28D-B9A3DC5DD1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1A7FB-4865-43C8-AA5F-36C62EEA59F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528520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Click="0" advTm="13000"/>
    </mc:Choice>
    <mc:Fallback xmlns="">
      <p:transition spd="slow" advClick="0" advTm="13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13428270-86A1-EF27-6AC6-BBF28C6C6A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6F336C10-9EB3-E0F0-90D4-0C0FFED83D1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D6723F7-3C80-1DBE-AEA7-B436E8FA6DD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534BE34-BF0F-41D3-B795-A0A6D4A0FF2C}" type="datetimeFigureOut">
              <a:rPr lang="fr-FR" smtClean="0"/>
              <a:t>15/04/2026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5CF744B-FB49-51FE-04FA-BA46B067EFC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7779A67-6A77-F6B2-556B-19DEA59717E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C71A7FB-4865-43C8-AA5F-36C62EEA59F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836160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5500" advClick="0" advTm="13000"/>
    </mc:Choice>
    <mc:Fallback xmlns="">
      <p:transition spd="slow" advClick="0" advTm="13000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gif"/><Relationship Id="rId2" Type="http://schemas.openxmlformats.org/officeDocument/2006/relationships/image" Target="../media/image29.gif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93DD6C1-0F16-FD23-DED1-A701ED9C6B4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2595CE7-5DA8-9F7C-9FE3-64DC1151588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4000" y="381000"/>
            <a:ext cx="9144000" cy="6096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721DEDD-EF59-90D4-88EF-51603D137326}"/>
              </a:ext>
            </a:extLst>
          </p:cNvPr>
          <p:cNvSpPr txBox="1"/>
          <p:nvPr/>
        </p:nvSpPr>
        <p:spPr>
          <a:xfrm>
            <a:off x="3775935" y="381000"/>
            <a:ext cx="745504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rgbClr val="FFFF00"/>
                </a:solidFill>
              </a:rPr>
              <a:t> Portovenere, Ligurie, Italie.</a:t>
            </a:r>
            <a:endParaRPr lang="fr-FR" sz="28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179842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Click="0" advTm="13000">
        <p:sndAc>
          <p:stSnd loop="1">
            <p:snd r:embed="rId2" name="F.MENDELSSOHN Lied ohne Worte - Romance sans paroles opus 109 für Cello und Piano.wav"/>
          </p:stSnd>
        </p:sndAc>
      </p:transition>
    </mc:Choice>
    <mc:Fallback xmlns="">
      <p:transition spd="slow" advClick="0" advTm="13000">
        <p:sndAc>
          <p:stSnd loop="1">
            <p:snd r:embed="rId4" name="F.MENDELSSOHN Lied ohne Worte - Romance sans paroles opus 109 für Cello und Piano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6D2AA1DB-7077-5E70-525A-C528DB6BEFB0}"/>
              </a:ext>
            </a:extLst>
          </p:cNvPr>
          <p:cNvSpPr txBox="1"/>
          <p:nvPr/>
        </p:nvSpPr>
        <p:spPr>
          <a:xfrm>
            <a:off x="484094" y="193637"/>
            <a:ext cx="11553713" cy="68634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000" b="1">
                <a:solidFill>
                  <a:srgbClr val="FFFF00"/>
                </a:solidFill>
              </a:rPr>
              <a:t>Porto Venere ou Portovenere (Portivène en ligure) est une commune italienne constituant un parc naturel régional avec les îles se trouvant à proximité ; dans la province de La Spezia, en Ligurie au bord du golfe de Gênes. Son territoire jouxte le parc national des Cinque Terre.</a:t>
            </a:r>
          </a:p>
          <a:p>
            <a:endParaRPr lang="fr-FR" sz="4000" b="1">
              <a:solidFill>
                <a:srgbClr val="FFFF00"/>
              </a:solidFill>
            </a:endParaRPr>
          </a:p>
          <a:p>
            <a:r>
              <a:rPr lang="fr-FR" sz="4000" b="1">
                <a:solidFill>
                  <a:srgbClr val="FFFF00"/>
                </a:solidFill>
              </a:rPr>
              <a:t>En 1997, Portovenere, les Cinque Terre ainsi que l’île de Palmaria, l’île du Tino et l’île du Tinetto ont été admises au Patrimoine mondial de l'UNESCO.</a:t>
            </a:r>
            <a:endParaRPr lang="fr-FR" sz="40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318890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Click="0" advTm="13000"/>
    </mc:Choice>
    <mc:Fallback xmlns="">
      <p:transition spd="slow" advClick="0" advTm="13000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4983A57-433E-EE6F-D10B-9B59D817747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EC34C95D-1649-D2C4-E3A8-A09710FBEAE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3606" y="279000"/>
            <a:ext cx="9464788" cy="63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42D2D315-0422-02EF-55FD-2340D32D8086}"/>
              </a:ext>
            </a:extLst>
          </p:cNvPr>
          <p:cNvSpPr txBox="1"/>
          <p:nvPr/>
        </p:nvSpPr>
        <p:spPr>
          <a:xfrm>
            <a:off x="3829723" y="6145656"/>
            <a:ext cx="5927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rgbClr val="FFFF00"/>
                </a:solidFill>
              </a:rPr>
              <a:t>Porto Venere vu de Lerici.</a:t>
            </a:r>
            <a:endParaRPr lang="fr-FR" sz="28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233175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Click="0" advTm="13000"/>
    </mc:Choice>
    <mc:Fallback xmlns="">
      <p:transition spd="slow" advClick="0" advTm="13000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7891779-62E7-07B9-1986-7238C1ED9E8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52205314-E1AB-11FD-5230-D968D8361A1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4934" y="278999"/>
            <a:ext cx="9450000" cy="63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B6AF3088-7F3E-1A41-A267-D380675A7FA4}"/>
              </a:ext>
            </a:extLst>
          </p:cNvPr>
          <p:cNvSpPr txBox="1"/>
          <p:nvPr/>
        </p:nvSpPr>
        <p:spPr>
          <a:xfrm>
            <a:off x="10187492" y="1874728"/>
            <a:ext cx="2004508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rgbClr val="FFFF00"/>
                </a:solidFill>
              </a:rPr>
              <a:t>Baie rocheuse et château Doria à la pointe de Porto Venere.</a:t>
            </a:r>
            <a:endParaRPr lang="fr-FR" sz="28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74103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Click="0" advTm="13000"/>
    </mc:Choice>
    <mc:Fallback xmlns="">
      <p:transition spd="slow" advClick="0" advTm="13000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C974F26-C55A-7682-277D-D063786B575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AD9572E7-D390-0E39-FD3B-CD41CBFABF2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8529" y="279000"/>
            <a:ext cx="10014942" cy="63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518013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Click="0" advTm="13000"/>
    </mc:Choice>
    <mc:Fallback xmlns="">
      <p:transition spd="slow" advClick="0" advTm="13000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CD872A9-3F42-9C51-533D-334BE68D28F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71831F2-0020-FA6A-62E6-91333D1B854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37055" y="279000"/>
            <a:ext cx="9450000" cy="63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0411B11-C401-5548-70D5-06E9418D6AEF}"/>
              </a:ext>
            </a:extLst>
          </p:cNvPr>
          <p:cNvSpPr txBox="1"/>
          <p:nvPr/>
        </p:nvSpPr>
        <p:spPr>
          <a:xfrm>
            <a:off x="91440" y="3054499"/>
            <a:ext cx="2345615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 err="1">
                <a:solidFill>
                  <a:srgbClr val="FFFF00"/>
                </a:solidFill>
              </a:rPr>
              <a:t>portovenere</a:t>
            </a:r>
            <a:r>
              <a:rPr lang="fr-FR" sz="2800" b="1" dirty="0">
                <a:solidFill>
                  <a:srgbClr val="FFFF00"/>
                </a:solidFill>
              </a:rPr>
              <a:t>-porta-</a:t>
            </a:r>
            <a:r>
              <a:rPr lang="fr-FR" sz="2800" b="1" dirty="0" err="1">
                <a:solidFill>
                  <a:srgbClr val="FFFF00"/>
                </a:solidFill>
              </a:rPr>
              <a:t>del</a:t>
            </a:r>
            <a:r>
              <a:rPr lang="fr-FR" sz="2800" b="1" dirty="0">
                <a:solidFill>
                  <a:srgbClr val="FFFF00"/>
                </a:solidFill>
              </a:rPr>
              <a:t>-</a:t>
            </a:r>
            <a:r>
              <a:rPr lang="fr-FR" sz="2800" b="1" dirty="0" err="1">
                <a:solidFill>
                  <a:srgbClr val="FFFF00"/>
                </a:solidFill>
              </a:rPr>
              <a:t>borgo</a:t>
            </a:r>
            <a:endParaRPr lang="fr-FR" sz="28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49132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Click="0" advTm="13000"/>
    </mc:Choice>
    <mc:Fallback xmlns="">
      <p:transition spd="slow" advClick="0" advTm="13000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F34AA70-E2EA-6F77-0B29-E7BC5C42BCC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727862A-CB34-9F3A-0658-C82295CD71E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6284" y="279000"/>
            <a:ext cx="9450000" cy="63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A8DE189-A087-1ED6-46E5-EF01D28948DA}"/>
              </a:ext>
            </a:extLst>
          </p:cNvPr>
          <p:cNvSpPr txBox="1"/>
          <p:nvPr/>
        </p:nvSpPr>
        <p:spPr>
          <a:xfrm>
            <a:off x="9746284" y="2990626"/>
            <a:ext cx="244571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 err="1">
                <a:solidFill>
                  <a:srgbClr val="FFFF00"/>
                </a:solidFill>
              </a:rPr>
              <a:t>portovenere</a:t>
            </a:r>
            <a:r>
              <a:rPr lang="fr-FR" sz="2800" b="1" dirty="0">
                <a:solidFill>
                  <a:srgbClr val="FFFF00"/>
                </a:solidFill>
              </a:rPr>
              <a:t>-rue-village</a:t>
            </a:r>
          </a:p>
        </p:txBody>
      </p:sp>
    </p:spTree>
    <p:extLst>
      <p:ext uri="{BB962C8B-B14F-4D97-AF65-F5344CB8AC3E}">
        <p14:creationId xmlns:p14="http://schemas.microsoft.com/office/powerpoint/2010/main" val="21357902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Click="0" advTm="13000"/>
    </mc:Choice>
    <mc:Fallback xmlns="">
      <p:transition spd="slow" advClick="0" advTm="13000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B288237-478B-1825-3B64-7F3966DBDDE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>
            <a:extLst>
              <a:ext uri="{FF2B5EF4-FFF2-40B4-BE49-F238E27FC236}">
                <a16:creationId xmlns:a16="http://schemas.microsoft.com/office/drawing/2014/main" id="{AC8E81AD-4E29-C170-196D-18772A1C716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8911" y="1427061"/>
            <a:ext cx="11454177" cy="4176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5653118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Click="0" advTm="13000"/>
    </mc:Choice>
    <mc:Fallback xmlns="">
      <p:transition spd="slow" advClick="0" advTm="13000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9F04DA0-DE6B-5D3F-FFFD-0CAE7263B77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C90206B-6300-C3B4-C247-26DF3B0AADD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92649" y="297000"/>
            <a:ext cx="8352000" cy="6264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3514351-89AA-0F7E-3505-7EE690231FF0}"/>
              </a:ext>
            </a:extLst>
          </p:cNvPr>
          <p:cNvSpPr txBox="1"/>
          <p:nvPr/>
        </p:nvSpPr>
        <p:spPr>
          <a:xfrm>
            <a:off x="935916" y="2905780"/>
            <a:ext cx="33241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rgbClr val="FFFF00"/>
                </a:solidFill>
              </a:rPr>
              <a:t>Porto Venere </a:t>
            </a:r>
            <a:endParaRPr lang="fr-FR" sz="28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75277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Click="0" advTm="13000"/>
    </mc:Choice>
    <mc:Fallback xmlns="">
      <p:transition spd="slow" advClick="0" advTm="13000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4C9BB9E-E580-ACF3-4A5C-F96D2EE724A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737FF182-308C-4345-2ADA-A802B360D7D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4712" y="315000"/>
            <a:ext cx="9342000" cy="6228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7BDBF9F-776E-639E-EE76-9718D544CD9C}"/>
              </a:ext>
            </a:extLst>
          </p:cNvPr>
          <p:cNvSpPr txBox="1"/>
          <p:nvPr/>
        </p:nvSpPr>
        <p:spPr>
          <a:xfrm>
            <a:off x="9940066" y="2216075"/>
            <a:ext cx="2251934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rgbClr val="FFFF00"/>
                </a:solidFill>
              </a:rPr>
              <a:t>Excursion en bateau sur les 3 îles et Portovenere</a:t>
            </a:r>
            <a:endParaRPr lang="fr-FR" sz="28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45615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Click="0" advTm="13000"/>
    </mc:Choice>
    <mc:Fallback xmlns="">
      <p:transition spd="slow" advClick="0" advTm="13000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8A7F60E-A203-D42F-63A2-C657C4FD091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BED8AAD-9DB2-F149-92CF-B2EBDF1B798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25000" y="315000"/>
            <a:ext cx="9342000" cy="6228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7666411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Click="0" advTm="13000"/>
    </mc:Choice>
    <mc:Fallback xmlns="">
      <p:transition spd="slow" advClick="0" advTm="13000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D502A9C-76F2-06D3-E455-E94AE0E4DE5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6FB1B5A-A3AC-73E8-0F4B-165D2A0D0E5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82445" y="207000"/>
            <a:ext cx="9666000" cy="6444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8213201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Click="0" advTm="13000"/>
    </mc:Choice>
    <mc:Fallback xmlns="">
      <p:transition spd="slow" advClick="0" advTm="13000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29F6309-1780-9F30-B895-DDF47C61000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412878A-EBDD-1C4E-DA79-C9DFFF226DB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1000" y="279000"/>
            <a:ext cx="9450000" cy="63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625869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Click="0" advTm="13000"/>
    </mc:Choice>
    <mc:Fallback xmlns="">
      <p:transition spd="slow" advClick="0" advTm="13000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2A3E623-585C-ACA5-91D6-F5F9AB22468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198E8D9-0779-B5FB-E84B-8AF06BBD8DC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40442" y="279000"/>
            <a:ext cx="8108103" cy="63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6344C66-015F-7E57-F684-C3842C68562D}"/>
              </a:ext>
            </a:extLst>
          </p:cNvPr>
          <p:cNvSpPr txBox="1"/>
          <p:nvPr/>
        </p:nvSpPr>
        <p:spPr>
          <a:xfrm>
            <a:off x="505609" y="2951946"/>
            <a:ext cx="307668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rgbClr val="FFFF00"/>
                </a:solidFill>
              </a:rPr>
              <a:t>La Chapelle des Ames</a:t>
            </a:r>
            <a:endParaRPr lang="fr-FR" sz="28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25159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Click="0" advTm="13000"/>
    </mc:Choice>
    <mc:Fallback xmlns="">
      <p:transition spd="slow" advClick="0" advTm="13000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E536A5E-80D6-8252-4EEE-BB0FBFF94D1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>
            <a:extLst>
              <a:ext uri="{FF2B5EF4-FFF2-40B4-BE49-F238E27FC236}">
                <a16:creationId xmlns:a16="http://schemas.microsoft.com/office/drawing/2014/main" id="{B88297AB-827C-3421-7519-74DDA92ECEE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52000" y="333000"/>
            <a:ext cx="9288000" cy="6192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8672041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Click="0" advTm="13000"/>
    </mc:Choice>
    <mc:Fallback xmlns="">
      <p:transition spd="slow" advClick="0" advTm="13000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F9E9076-D2BD-5E0B-4A28-8737C1B1EC2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B0D156AB-1F9D-5685-9089-F85AAC42EA4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9024" y="289757"/>
            <a:ext cx="9180000" cy="612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30E7D86B-32A7-3121-E5C7-820FBE2E4155}"/>
              </a:ext>
            </a:extLst>
          </p:cNvPr>
          <p:cNvSpPr txBox="1"/>
          <p:nvPr/>
        </p:nvSpPr>
        <p:spPr>
          <a:xfrm>
            <a:off x="9706983" y="2302137"/>
            <a:ext cx="2485017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 err="1">
                <a:solidFill>
                  <a:srgbClr val="FFFF00"/>
                </a:solidFill>
              </a:rPr>
              <a:t>portovenere</a:t>
            </a:r>
            <a:r>
              <a:rPr lang="fr-FR" sz="2800" b="1" dirty="0">
                <a:solidFill>
                  <a:srgbClr val="FFFF00"/>
                </a:solidFill>
              </a:rPr>
              <a:t>-</a:t>
            </a:r>
            <a:r>
              <a:rPr lang="fr-FR" sz="2800" b="1" dirty="0" err="1">
                <a:solidFill>
                  <a:srgbClr val="FFFF00"/>
                </a:solidFill>
              </a:rPr>
              <a:t>chiesa</a:t>
            </a:r>
            <a:r>
              <a:rPr lang="fr-FR" sz="2800" b="1" dirty="0">
                <a:solidFill>
                  <a:srgbClr val="FFFF00"/>
                </a:solidFill>
              </a:rPr>
              <a:t>-</a:t>
            </a:r>
            <a:r>
              <a:rPr lang="fr-FR" sz="2800" b="1" dirty="0" err="1">
                <a:solidFill>
                  <a:srgbClr val="FFFF00"/>
                </a:solidFill>
              </a:rPr>
              <a:t>san-lorenzo</a:t>
            </a:r>
            <a:r>
              <a:rPr lang="fr-FR" sz="2800" b="1" dirty="0">
                <a:solidFill>
                  <a:srgbClr val="FFFF00"/>
                </a:solidFill>
              </a:rPr>
              <a:t>-nef</a:t>
            </a:r>
          </a:p>
        </p:txBody>
      </p:sp>
    </p:spTree>
    <p:extLst>
      <p:ext uri="{BB962C8B-B14F-4D97-AF65-F5344CB8AC3E}">
        <p14:creationId xmlns:p14="http://schemas.microsoft.com/office/powerpoint/2010/main" val="32846418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Click="0" advTm="13000"/>
    </mc:Choice>
    <mc:Fallback xmlns="">
      <p:transition spd="slow" advClick="0" advTm="13000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65F0744-AABA-A947-5C0C-7B299D65F57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806AB200-2D3B-D570-8400-62E4C3C813D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25000" y="315000"/>
            <a:ext cx="9342000" cy="6228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1787295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Click="0" advTm="13000"/>
    </mc:Choice>
    <mc:Fallback xmlns="">
      <p:transition spd="slow" advClick="0" advTm="13000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4C675D3-AD0C-2430-0031-F3639980EED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BB7D4CB8-86BA-C760-2D73-30311D9F553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8000" y="800329"/>
            <a:ext cx="11376000" cy="5257341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2017462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Click="0" advTm="13000"/>
    </mc:Choice>
    <mc:Fallback xmlns="">
      <p:transition spd="slow" advClick="0" advTm="13000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808D930-4B7F-FAD1-2B06-09C013832BB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A6376E88-D858-71AF-7D08-4CA5FDF221A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18471" y="369000"/>
            <a:ext cx="4588960" cy="612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8056260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Click="0" advTm="13000"/>
    </mc:Choice>
    <mc:Fallback xmlns="">
      <p:transition spd="slow" advClick="0" advTm="13000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9FC2325-00FD-C90F-C4C2-4EA8104F066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A76A2BD3-43B1-19DC-2ECB-BC0179FE1E1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22072" y="297000"/>
            <a:ext cx="8347855" cy="6264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7179874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Click="0" advTm="13000"/>
    </mc:Choice>
    <mc:Fallback xmlns="">
      <p:transition spd="slow" advClick="0" advTm="13000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AE4A09B-CCC0-AA32-0D4D-17205FB061C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E57ABA2-6895-0062-DA25-D9E47AF7176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50269" y="261000"/>
            <a:ext cx="9491462" cy="6336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913161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Click="0" advTm="13000"/>
    </mc:Choice>
    <mc:Fallback xmlns="">
      <p:transition spd="slow" advClick="0" advTm="13000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AA1A6AC-F5BC-8856-9485-1758D5B1C3B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4CD7E00-4946-76F8-3F71-44232CAB200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0000" y="539467"/>
            <a:ext cx="11232000" cy="5779065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244152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Click="0" advTm="13000"/>
    </mc:Choice>
    <mc:Fallback xmlns="">
      <p:transition spd="slow" advClick="0" advTm="13000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2272506-09CB-F7B0-9228-48471FDAD3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F45843D-CF9C-C910-E5C4-0AB05E101C0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1000" y="279000"/>
            <a:ext cx="9450000" cy="63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6363419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Click="0" advTm="13000"/>
    </mc:Choice>
    <mc:Fallback xmlns="">
      <p:transition spd="slow" advClick="0" advTm="13000"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11DF345-950B-991D-0844-F5E590DA7CA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E41D4C6-4650-7384-ED00-1FF77BE993E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4000" y="817865"/>
            <a:ext cx="11304000" cy="522227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42456271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Click="0" advTm="13000"/>
    </mc:Choice>
    <mc:Fallback xmlns="">
      <p:transition spd="slow" advClick="0" advTm="13000"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8F63DC6-4A7C-D530-9563-A1B23AB4BE3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509DBA0-3448-2D2E-D7AC-861D3326707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4000" y="547360"/>
            <a:ext cx="11304000" cy="576328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4641533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Click="0" advTm="13000"/>
    </mc:Choice>
    <mc:Fallback xmlns="">
      <p:transition spd="slow" advClick="0" advTm="13000"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3475201-C1F5-86E5-843D-E25DFDB7E87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E324BC9-62F7-586A-0260-F64B0E38F63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25000" y="315000"/>
            <a:ext cx="9342000" cy="6228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818809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Click="0" advTm="13000"/>
    </mc:Choice>
    <mc:Fallback xmlns="">
      <p:transition spd="slow" advClick="0" advTm="13000"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0DC29B9-3292-16F6-28F6-0118078092E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E1B721D-8DDE-5593-9FC9-D3A6108AE35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1000" y="279000"/>
            <a:ext cx="9450000" cy="63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4492297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Click="0" advTm="13000"/>
    </mc:Choice>
    <mc:Fallback xmlns="">
      <p:transition spd="slow" advClick="0" advTm="13000"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026353F-511D-D80F-7A9B-26D8EE8EF77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0D8213A-670D-0586-8275-A3EF961DB43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8082" y="279000"/>
            <a:ext cx="8395835" cy="63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1242497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Click="0" advTm="13000"/>
    </mc:Choice>
    <mc:Fallback xmlns="">
      <p:transition spd="slow" advClick="0" advTm="13000"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8D1A9A9-0C3C-E9FC-EEAB-E845B6B6747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CE0F099A-7C05-2099-052D-5BA2307D75C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07909" y="297000"/>
            <a:ext cx="8776182" cy="6264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5414542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Click="0" advTm="13000"/>
    </mc:Choice>
    <mc:Fallback xmlns="">
      <p:transition spd="slow" advClick="0" advTm="13000"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7F6F4A3-652C-E7F6-7C8D-1999FE84461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AB8F8671-656B-1AB9-022C-1A54AC01F3B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" y="0"/>
            <a:ext cx="3810000" cy="4000500"/>
          </a:xfrm>
          <a:prstGeom prst="rect">
            <a:avLst/>
          </a:prstGeom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A7C7428B-11B5-BADB-A553-A947BE79873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90878" y="-95250"/>
            <a:ext cx="3714750" cy="4191000"/>
          </a:xfrm>
          <a:prstGeom prst="rect">
            <a:avLst/>
          </a:prstGeom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83115B5C-D2BE-668B-11E5-75EFC7C50AA7}"/>
              </a:ext>
            </a:extLst>
          </p:cNvPr>
          <p:cNvSpPr txBox="1"/>
          <p:nvPr/>
        </p:nvSpPr>
        <p:spPr>
          <a:xfrm>
            <a:off x="3809999" y="1290917"/>
            <a:ext cx="509733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Lorient Vous A Présenté Porto Vénère  -Italie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9E209D0F-27A8-F062-AFE2-5AFCE36C2F2A}"/>
              </a:ext>
            </a:extLst>
          </p:cNvPr>
          <p:cNvSpPr txBox="1"/>
          <p:nvPr/>
        </p:nvSpPr>
        <p:spPr>
          <a:xfrm>
            <a:off x="3474720" y="2990626"/>
            <a:ext cx="55509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Sur La Suggestion De </a:t>
            </a:r>
            <a:r>
              <a:rPr lang="fr-FR" sz="2800" b="1" dirty="0" err="1">
                <a:solidFill>
                  <a:schemeClr val="bg1"/>
                </a:solidFill>
              </a:rPr>
              <a:t>JackDidier</a:t>
            </a:r>
            <a:endParaRPr lang="fr-FR" sz="2800" b="1" dirty="0">
              <a:solidFill>
                <a:schemeClr val="bg1"/>
              </a:solidFill>
            </a:endParaRP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6CB518E6-F9BA-E7CA-FD35-5173A1AC48A8}"/>
              </a:ext>
            </a:extLst>
          </p:cNvPr>
          <p:cNvSpPr txBox="1"/>
          <p:nvPr/>
        </p:nvSpPr>
        <p:spPr>
          <a:xfrm>
            <a:off x="3831515" y="4224329"/>
            <a:ext cx="734747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Les Images Et Le Son Du Net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2B694273-EEEF-007F-6BB4-CB8B9AF2C802}"/>
              </a:ext>
            </a:extLst>
          </p:cNvPr>
          <p:cNvSpPr txBox="1"/>
          <p:nvPr/>
        </p:nvSpPr>
        <p:spPr>
          <a:xfrm>
            <a:off x="5585010" y="5981252"/>
            <a:ext cx="46302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276667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Click="0" advTm="13000"/>
    </mc:Choice>
    <mc:Fallback xmlns="">
      <p:transition spd="slow" advClick="0" advTm="13000"/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110</TotalTime>
  <Words>146</Words>
  <Application>Microsoft Office PowerPoint</Application>
  <PresentationFormat>Grand écran</PresentationFormat>
  <Paragraphs>16</Paragraphs>
  <Slides>30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30</vt:i4>
      </vt:variant>
    </vt:vector>
  </HeadingPairs>
  <TitlesOfParts>
    <vt:vector size="34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6</cp:revision>
  <dcterms:created xsi:type="dcterms:W3CDTF">2026-04-14T06:48:23Z</dcterms:created>
  <dcterms:modified xsi:type="dcterms:W3CDTF">2026-04-15T07:04:13Z</dcterms:modified>
</cp:coreProperties>
</file>