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94" r:id="rId4"/>
    <p:sldId id="258" r:id="rId5"/>
    <p:sldId id="259" r:id="rId6"/>
    <p:sldId id="299" r:id="rId7"/>
    <p:sldId id="260" r:id="rId8"/>
    <p:sldId id="261" r:id="rId9"/>
    <p:sldId id="295" r:id="rId10"/>
    <p:sldId id="277" r:id="rId11"/>
    <p:sldId id="262" r:id="rId12"/>
    <p:sldId id="263" r:id="rId13"/>
    <p:sldId id="296" r:id="rId14"/>
    <p:sldId id="264" r:id="rId15"/>
    <p:sldId id="265" r:id="rId16"/>
    <p:sldId id="266" r:id="rId17"/>
    <p:sldId id="267" r:id="rId18"/>
    <p:sldId id="268" r:id="rId19"/>
    <p:sldId id="297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285" r:id="rId36"/>
    <p:sldId id="286" r:id="rId37"/>
    <p:sldId id="287" r:id="rId38"/>
    <p:sldId id="288" r:id="rId39"/>
    <p:sldId id="289" r:id="rId40"/>
    <p:sldId id="290" r:id="rId41"/>
    <p:sldId id="291" r:id="rId42"/>
    <p:sldId id="292" r:id="rId43"/>
    <p:sldId id="293" r:id="rId44"/>
    <p:sldId id="298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BCB07-75B4-4DCF-8990-7526AEF31FF3}" type="datetimeFigureOut">
              <a:rPr lang="fr-FR" smtClean="0"/>
              <a:t>12/04/2026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D9A0B-A1C7-482A-A3D1-75C50270D0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1627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BCB07-75B4-4DCF-8990-7526AEF31FF3}" type="datetimeFigureOut">
              <a:rPr lang="fr-FR" smtClean="0"/>
              <a:t>12/04/2026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D9A0B-A1C7-482A-A3D1-75C50270D0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8669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BCB07-75B4-4DCF-8990-7526AEF31FF3}" type="datetimeFigureOut">
              <a:rPr lang="fr-FR" smtClean="0"/>
              <a:t>12/04/2026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D9A0B-A1C7-482A-A3D1-75C50270D0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1071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BCB07-75B4-4DCF-8990-7526AEF31FF3}" type="datetimeFigureOut">
              <a:rPr lang="fr-FR" smtClean="0"/>
              <a:t>12/04/2026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D9A0B-A1C7-482A-A3D1-75C50270D0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827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BCB07-75B4-4DCF-8990-7526AEF31FF3}" type="datetimeFigureOut">
              <a:rPr lang="fr-FR" smtClean="0"/>
              <a:t>12/04/2026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D9A0B-A1C7-482A-A3D1-75C50270D0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256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BCB07-75B4-4DCF-8990-7526AEF31FF3}" type="datetimeFigureOut">
              <a:rPr lang="fr-FR" smtClean="0"/>
              <a:t>12/04/2026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D9A0B-A1C7-482A-A3D1-75C50270D0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3226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BCB07-75B4-4DCF-8990-7526AEF31FF3}" type="datetimeFigureOut">
              <a:rPr lang="fr-FR" smtClean="0"/>
              <a:t>12/04/2026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D9A0B-A1C7-482A-A3D1-75C50270D0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2604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BCB07-75B4-4DCF-8990-7526AEF31FF3}" type="datetimeFigureOut">
              <a:rPr lang="fr-FR" smtClean="0"/>
              <a:t>12/04/2026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D9A0B-A1C7-482A-A3D1-75C50270D0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670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BCB07-75B4-4DCF-8990-7526AEF31FF3}" type="datetimeFigureOut">
              <a:rPr lang="fr-FR" smtClean="0"/>
              <a:t>12/04/2026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D9A0B-A1C7-482A-A3D1-75C50270D0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1768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BCB07-75B4-4DCF-8990-7526AEF31FF3}" type="datetimeFigureOut">
              <a:rPr lang="fr-FR" smtClean="0"/>
              <a:t>12/04/2026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D9A0B-A1C7-482A-A3D1-75C50270D0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0454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BCB07-75B4-4DCF-8990-7526AEF31FF3}" type="datetimeFigureOut">
              <a:rPr lang="fr-FR" smtClean="0"/>
              <a:t>12/04/2026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D9A0B-A1C7-482A-A3D1-75C50270D0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1236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7BCB07-75B4-4DCF-8990-7526AEF31FF3}" type="datetimeFigureOut">
              <a:rPr lang="fr-FR" smtClean="0"/>
              <a:t>12/04/2026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9D9A0B-A1C7-482A-A3D1-75C50270D0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501469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1802674" y="400594"/>
            <a:ext cx="816227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HUMOUR EN VRAC N°202</a:t>
            </a:r>
            <a:endParaRPr lang="fr-FR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8272" y="1143000"/>
            <a:ext cx="4791075" cy="5715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0852" y="5083357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14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4672" y="0"/>
            <a:ext cx="6775269" cy="6775269"/>
          </a:xfrm>
        </p:spPr>
      </p:pic>
    </p:spTree>
    <p:extLst>
      <p:ext uri="{BB962C8B-B14F-4D97-AF65-F5344CB8AC3E}">
        <p14:creationId xmlns:p14="http://schemas.microsoft.com/office/powerpoint/2010/main" val="2600057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3148" y="627017"/>
            <a:ext cx="7896216" cy="5852160"/>
          </a:xfrm>
        </p:spPr>
      </p:pic>
    </p:spTree>
    <p:extLst>
      <p:ext uri="{BB962C8B-B14F-4D97-AF65-F5344CB8AC3E}">
        <p14:creationId xmlns:p14="http://schemas.microsoft.com/office/powerpoint/2010/main" val="119731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837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3055165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2960" y="365125"/>
            <a:ext cx="6691604" cy="5750243"/>
          </a:xfrm>
        </p:spPr>
      </p:pic>
      <p:sp>
        <p:nvSpPr>
          <p:cNvPr id="5" name="ZoneTexte 4"/>
          <p:cNvSpPr txBox="1"/>
          <p:nvPr/>
        </p:nvSpPr>
        <p:spPr>
          <a:xfrm>
            <a:off x="6096000" y="566057"/>
            <a:ext cx="27296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LE RESURECTION EN 2026 !</a:t>
            </a:r>
            <a:endParaRPr lang="fr-F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3931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7586" y="182880"/>
            <a:ext cx="6413568" cy="6413568"/>
          </a:xfrm>
        </p:spPr>
      </p:pic>
    </p:spTree>
    <p:extLst>
      <p:ext uri="{BB962C8B-B14F-4D97-AF65-F5344CB8AC3E}">
        <p14:creationId xmlns:p14="http://schemas.microsoft.com/office/powerpoint/2010/main" val="34868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ZoneTexte 4"/>
          <p:cNvSpPr txBox="1"/>
          <p:nvPr/>
        </p:nvSpPr>
        <p:spPr>
          <a:xfrm>
            <a:off x="6096000" y="566057"/>
            <a:ext cx="27296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LE RESURECTION EN 2026 !</a:t>
            </a:r>
            <a:endParaRPr lang="fr-FR" dirty="0">
              <a:solidFill>
                <a:schemeClr val="bg1"/>
              </a:solidFill>
            </a:endParaRPr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600" y="95794"/>
            <a:ext cx="5409765" cy="6762206"/>
          </a:xfrm>
        </p:spPr>
      </p:pic>
    </p:spTree>
    <p:extLst>
      <p:ext uri="{BB962C8B-B14F-4D97-AF65-F5344CB8AC3E}">
        <p14:creationId xmlns:p14="http://schemas.microsoft.com/office/powerpoint/2010/main" val="3154822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6207469" cy="7759337"/>
          </a:xfrm>
        </p:spPr>
      </p:pic>
    </p:spTree>
    <p:extLst>
      <p:ext uri="{BB962C8B-B14F-4D97-AF65-F5344CB8AC3E}">
        <p14:creationId xmlns:p14="http://schemas.microsoft.com/office/powerpoint/2010/main" val="3784419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0532" y="365124"/>
            <a:ext cx="6619893" cy="6009549"/>
          </a:xfrm>
        </p:spPr>
      </p:pic>
    </p:spTree>
    <p:extLst>
      <p:ext uri="{BB962C8B-B14F-4D97-AF65-F5344CB8AC3E}">
        <p14:creationId xmlns:p14="http://schemas.microsoft.com/office/powerpoint/2010/main" val="2989568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182" y="-7548427"/>
            <a:ext cx="10528663" cy="22818782"/>
          </a:xfrm>
        </p:spPr>
      </p:pic>
    </p:spTree>
    <p:extLst>
      <p:ext uri="{BB962C8B-B14F-4D97-AF65-F5344CB8AC3E}">
        <p14:creationId xmlns:p14="http://schemas.microsoft.com/office/powerpoint/2010/main" val="1526295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471" y="95794"/>
            <a:ext cx="6211654" cy="6762206"/>
          </a:xfrm>
        </p:spPr>
      </p:pic>
    </p:spTree>
    <p:extLst>
      <p:ext uri="{BB962C8B-B14F-4D97-AF65-F5344CB8AC3E}">
        <p14:creationId xmlns:p14="http://schemas.microsoft.com/office/powerpoint/2010/main" val="811104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302" y="174171"/>
            <a:ext cx="5266943" cy="6583680"/>
          </a:xfrm>
        </p:spPr>
      </p:pic>
    </p:spTree>
    <p:extLst>
      <p:ext uri="{BB962C8B-B14F-4D97-AF65-F5344CB8AC3E}">
        <p14:creationId xmlns:p14="http://schemas.microsoft.com/office/powerpoint/2010/main" val="2681602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6063" y="365125"/>
            <a:ext cx="5517626" cy="6349184"/>
          </a:xfrm>
        </p:spPr>
      </p:pic>
    </p:spTree>
    <p:extLst>
      <p:ext uri="{BB962C8B-B14F-4D97-AF65-F5344CB8AC3E}">
        <p14:creationId xmlns:p14="http://schemas.microsoft.com/office/powerpoint/2010/main" val="228013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3004" y="0"/>
            <a:ext cx="4941727" cy="6882096"/>
          </a:xfrm>
        </p:spPr>
      </p:pic>
    </p:spTree>
    <p:extLst>
      <p:ext uri="{BB962C8B-B14F-4D97-AF65-F5344CB8AC3E}">
        <p14:creationId xmlns:p14="http://schemas.microsoft.com/office/powerpoint/2010/main" val="1240527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820" y="95794"/>
            <a:ext cx="4991212" cy="6670766"/>
          </a:xfrm>
        </p:spPr>
      </p:pic>
    </p:spTree>
    <p:extLst>
      <p:ext uri="{BB962C8B-B14F-4D97-AF65-F5344CB8AC3E}">
        <p14:creationId xmlns:p14="http://schemas.microsoft.com/office/powerpoint/2010/main" val="117688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9830" y="365124"/>
            <a:ext cx="6475163" cy="6475163"/>
          </a:xfrm>
        </p:spPr>
      </p:pic>
    </p:spTree>
    <p:extLst>
      <p:ext uri="{BB962C8B-B14F-4D97-AF65-F5344CB8AC3E}">
        <p14:creationId xmlns:p14="http://schemas.microsoft.com/office/powerpoint/2010/main" val="106610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502" y="911225"/>
            <a:ext cx="5407488" cy="4351338"/>
          </a:xfrm>
        </p:spPr>
      </p:pic>
      <p:sp>
        <p:nvSpPr>
          <p:cNvPr id="5" name="ZoneTexte 4"/>
          <p:cNvSpPr txBox="1"/>
          <p:nvPr/>
        </p:nvSpPr>
        <p:spPr>
          <a:xfrm>
            <a:off x="3666309" y="6052457"/>
            <a:ext cx="43851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tx1">
                    <a:lumMod val="95000"/>
                  </a:schemeClr>
                </a:solidFill>
              </a:rPr>
              <a:t>« COMME J’AIME «   C’EST UNE ARNAQUE !!!</a:t>
            </a:r>
            <a:endParaRPr lang="fr-FR" dirty="0">
              <a:solidFill>
                <a:schemeClr val="tx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1230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1446" y="200297"/>
            <a:ext cx="4818687" cy="5976666"/>
          </a:xfrm>
        </p:spPr>
      </p:pic>
    </p:spTree>
    <p:extLst>
      <p:ext uri="{BB962C8B-B14F-4D97-AF65-F5344CB8AC3E}">
        <p14:creationId xmlns:p14="http://schemas.microsoft.com/office/powerpoint/2010/main" val="2091636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7747" y="165462"/>
            <a:ext cx="7412283" cy="6479177"/>
          </a:xfrm>
        </p:spPr>
      </p:pic>
    </p:spTree>
    <p:extLst>
      <p:ext uri="{BB962C8B-B14F-4D97-AF65-F5344CB8AC3E}">
        <p14:creationId xmlns:p14="http://schemas.microsoft.com/office/powerpoint/2010/main" val="2027771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4113" y="87086"/>
            <a:ext cx="4299529" cy="6770914"/>
          </a:xfrm>
        </p:spPr>
      </p:pic>
    </p:spTree>
    <p:extLst>
      <p:ext uri="{BB962C8B-B14F-4D97-AF65-F5344CB8AC3E}">
        <p14:creationId xmlns:p14="http://schemas.microsoft.com/office/powerpoint/2010/main" val="3137583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8376" y="0"/>
            <a:ext cx="5583177" cy="6209636"/>
          </a:xfrm>
        </p:spPr>
      </p:pic>
      <p:sp>
        <p:nvSpPr>
          <p:cNvPr id="5" name="ZoneTexte 4"/>
          <p:cNvSpPr txBox="1"/>
          <p:nvPr/>
        </p:nvSpPr>
        <p:spPr>
          <a:xfrm>
            <a:off x="3222171" y="6583680"/>
            <a:ext cx="457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D</a:t>
            </a:r>
            <a:endParaRPr lang="fr-FR" sz="2400" dirty="0"/>
          </a:p>
        </p:txBody>
      </p:sp>
      <p:sp>
        <p:nvSpPr>
          <p:cNvPr id="6" name="ZoneTexte 5"/>
          <p:cNvSpPr txBox="1"/>
          <p:nvPr/>
        </p:nvSpPr>
        <p:spPr>
          <a:xfrm>
            <a:off x="2595154" y="6331131"/>
            <a:ext cx="63595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DISTRIBUTION SCOLAIRE D’HUILE DE FOIE DE MORUE !!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29346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9111" y="60960"/>
            <a:ext cx="4531360" cy="6797040"/>
          </a:xfrm>
        </p:spPr>
      </p:pic>
    </p:spTree>
    <p:extLst>
      <p:ext uri="{BB962C8B-B14F-4D97-AF65-F5344CB8AC3E}">
        <p14:creationId xmlns:p14="http://schemas.microsoft.com/office/powerpoint/2010/main" val="2990246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5857" y="21771"/>
            <a:ext cx="8694927" cy="6836229"/>
          </a:xfrm>
        </p:spPr>
      </p:pic>
    </p:spTree>
    <p:extLst>
      <p:ext uri="{BB962C8B-B14F-4D97-AF65-F5344CB8AC3E}">
        <p14:creationId xmlns:p14="http://schemas.microsoft.com/office/powerpoint/2010/main" val="3756185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878" y="235131"/>
            <a:ext cx="4818454" cy="5941832"/>
          </a:xfrm>
        </p:spPr>
      </p:pic>
      <p:sp>
        <p:nvSpPr>
          <p:cNvPr id="5" name="ZoneTexte 4"/>
          <p:cNvSpPr txBox="1"/>
          <p:nvPr/>
        </p:nvSpPr>
        <p:spPr>
          <a:xfrm>
            <a:off x="4241075" y="6176963"/>
            <a:ext cx="47113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VIVEMENT QUE DE DETROIT D’ORMUZ SE REOUVRE !!!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16275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7692" y="0"/>
            <a:ext cx="4624752" cy="6858000"/>
          </a:xfrm>
        </p:spPr>
      </p:pic>
    </p:spTree>
    <p:extLst>
      <p:ext uri="{BB962C8B-B14F-4D97-AF65-F5344CB8AC3E}">
        <p14:creationId xmlns:p14="http://schemas.microsoft.com/office/powerpoint/2010/main" val="3643585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743" y="-87086"/>
            <a:ext cx="5546984" cy="7846423"/>
          </a:xfrm>
        </p:spPr>
      </p:pic>
    </p:spTree>
    <p:extLst>
      <p:ext uri="{BB962C8B-B14F-4D97-AF65-F5344CB8AC3E}">
        <p14:creationId xmlns:p14="http://schemas.microsoft.com/office/powerpoint/2010/main" val="2324144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0327" y="-95794"/>
            <a:ext cx="5027916" cy="6853645"/>
          </a:xfrm>
        </p:spPr>
      </p:pic>
    </p:spTree>
    <p:extLst>
      <p:ext uri="{BB962C8B-B14F-4D97-AF65-F5344CB8AC3E}">
        <p14:creationId xmlns:p14="http://schemas.microsoft.com/office/powerpoint/2010/main" val="1477461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919" y="0"/>
            <a:ext cx="5650077" cy="6766560"/>
          </a:xfrm>
        </p:spPr>
      </p:pic>
    </p:spTree>
    <p:extLst>
      <p:ext uri="{BB962C8B-B14F-4D97-AF65-F5344CB8AC3E}">
        <p14:creationId xmlns:p14="http://schemas.microsoft.com/office/powerpoint/2010/main" val="1522366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6563" y="0"/>
            <a:ext cx="5997843" cy="6858000"/>
          </a:xfrm>
        </p:spPr>
      </p:pic>
    </p:spTree>
    <p:extLst>
      <p:ext uri="{BB962C8B-B14F-4D97-AF65-F5344CB8AC3E}">
        <p14:creationId xmlns:p14="http://schemas.microsoft.com/office/powerpoint/2010/main" val="4038637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2674" y="1555658"/>
            <a:ext cx="7544293" cy="7529951"/>
          </a:xfrm>
        </p:spPr>
      </p:pic>
    </p:spTree>
    <p:extLst>
      <p:ext uri="{BB962C8B-B14F-4D97-AF65-F5344CB8AC3E}">
        <p14:creationId xmlns:p14="http://schemas.microsoft.com/office/powerpoint/2010/main" val="1935218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4491" y="-3134073"/>
            <a:ext cx="6296297" cy="13502328"/>
          </a:xfrm>
        </p:spPr>
      </p:pic>
    </p:spTree>
    <p:extLst>
      <p:ext uri="{BB962C8B-B14F-4D97-AF65-F5344CB8AC3E}">
        <p14:creationId xmlns:p14="http://schemas.microsoft.com/office/powerpoint/2010/main" val="3214022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3448" y="-261258"/>
            <a:ext cx="7245531" cy="7245531"/>
          </a:xfrm>
        </p:spPr>
      </p:pic>
    </p:spTree>
    <p:extLst>
      <p:ext uri="{BB962C8B-B14F-4D97-AF65-F5344CB8AC3E}">
        <p14:creationId xmlns:p14="http://schemas.microsoft.com/office/powerpoint/2010/main" val="1522604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0519" y="592183"/>
            <a:ext cx="7965440" cy="5974080"/>
          </a:xfrm>
        </p:spPr>
      </p:pic>
    </p:spTree>
    <p:extLst>
      <p:ext uri="{BB962C8B-B14F-4D97-AF65-F5344CB8AC3E}">
        <p14:creationId xmlns:p14="http://schemas.microsoft.com/office/powerpoint/2010/main" val="1237163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515" y="-78377"/>
            <a:ext cx="5637220" cy="7019108"/>
          </a:xfrm>
        </p:spPr>
      </p:pic>
    </p:spTree>
    <p:extLst>
      <p:ext uri="{BB962C8B-B14F-4D97-AF65-F5344CB8AC3E}">
        <p14:creationId xmlns:p14="http://schemas.microsoft.com/office/powerpoint/2010/main" val="3655830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2263970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8160" y="60960"/>
            <a:ext cx="8545965" cy="8529719"/>
          </a:xfrm>
        </p:spPr>
      </p:pic>
    </p:spTree>
    <p:extLst>
      <p:ext uri="{BB962C8B-B14F-4D97-AF65-F5344CB8AC3E}">
        <p14:creationId xmlns:p14="http://schemas.microsoft.com/office/powerpoint/2010/main" val="281350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0180" y="-278674"/>
            <a:ext cx="6208507" cy="8038011"/>
          </a:xfrm>
        </p:spPr>
      </p:pic>
    </p:spTree>
    <p:extLst>
      <p:ext uri="{BB962C8B-B14F-4D97-AF65-F5344CB8AC3E}">
        <p14:creationId xmlns:p14="http://schemas.microsoft.com/office/powerpoint/2010/main" val="204985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4662" y="287383"/>
            <a:ext cx="6126705" cy="6461760"/>
          </a:xfrm>
        </p:spPr>
      </p:pic>
    </p:spTree>
    <p:extLst>
      <p:ext uri="{BB962C8B-B14F-4D97-AF65-F5344CB8AC3E}">
        <p14:creationId xmlns:p14="http://schemas.microsoft.com/office/powerpoint/2010/main" val="2348080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082" y="0"/>
            <a:ext cx="6515753" cy="6740434"/>
          </a:xfrm>
        </p:spPr>
      </p:pic>
    </p:spTree>
    <p:extLst>
      <p:ext uri="{BB962C8B-B14F-4D97-AF65-F5344CB8AC3E}">
        <p14:creationId xmlns:p14="http://schemas.microsoft.com/office/powerpoint/2010/main" val="425503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872" y="705395"/>
            <a:ext cx="5841128" cy="5415212"/>
          </a:xfrm>
        </p:spPr>
      </p:pic>
      <p:sp>
        <p:nvSpPr>
          <p:cNvPr id="5" name="ZoneTexte 4"/>
          <p:cNvSpPr txBox="1"/>
          <p:nvPr/>
        </p:nvSpPr>
        <p:spPr>
          <a:xfrm>
            <a:off x="2899954" y="6514011"/>
            <a:ext cx="57604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UN GLAND QUI SE PREND POUR JEAN-CLAUDE VANDAMME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60863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785463" cy="7785463"/>
          </a:xfrm>
        </p:spPr>
      </p:pic>
    </p:spTree>
    <p:extLst>
      <p:ext uri="{BB962C8B-B14F-4D97-AF65-F5344CB8AC3E}">
        <p14:creationId xmlns:p14="http://schemas.microsoft.com/office/powerpoint/2010/main" val="2601961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7831" y="-60960"/>
            <a:ext cx="4612640" cy="6918960"/>
          </a:xfrm>
        </p:spPr>
      </p:pic>
    </p:spTree>
    <p:extLst>
      <p:ext uri="{BB962C8B-B14F-4D97-AF65-F5344CB8AC3E}">
        <p14:creationId xmlns:p14="http://schemas.microsoft.com/office/powerpoint/2010/main" val="2928406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5666" y="60960"/>
            <a:ext cx="6679474" cy="6679474"/>
          </a:xfrm>
        </p:spPr>
      </p:pic>
    </p:spTree>
    <p:extLst>
      <p:ext uri="{BB962C8B-B14F-4D97-AF65-F5344CB8AC3E}">
        <p14:creationId xmlns:p14="http://schemas.microsoft.com/office/powerpoint/2010/main" val="2394627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7545" y="-496389"/>
            <a:ext cx="4448901" cy="6673352"/>
          </a:xfrm>
        </p:spPr>
      </p:pic>
      <p:sp>
        <p:nvSpPr>
          <p:cNvPr id="5" name="ZoneTexte 4"/>
          <p:cNvSpPr txBox="1"/>
          <p:nvPr/>
        </p:nvSpPr>
        <p:spPr>
          <a:xfrm>
            <a:off x="757646" y="6383383"/>
            <a:ext cx="9004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ACTUELLEMENT ON EST PLUS EN SECURITE SUR NOTRE SATELLITE QUE SUR LA BOULE BLEUE !!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92031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6746" y="-69670"/>
            <a:ext cx="5784603" cy="6927669"/>
          </a:xfrm>
        </p:spPr>
      </p:pic>
    </p:spTree>
    <p:extLst>
      <p:ext uri="{BB962C8B-B14F-4D97-AF65-F5344CB8AC3E}">
        <p14:creationId xmlns:p14="http://schemas.microsoft.com/office/powerpoint/2010/main" val="2492313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2270" y="69668"/>
            <a:ext cx="5557089" cy="6905897"/>
          </a:xfrm>
        </p:spPr>
      </p:pic>
    </p:spTree>
    <p:extLst>
      <p:ext uri="{BB962C8B-B14F-4D97-AF65-F5344CB8AC3E}">
        <p14:creationId xmlns:p14="http://schemas.microsoft.com/office/powerpoint/2010/main" val="1289165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744494" cy="6744494"/>
          </a:xfrm>
        </p:spPr>
      </p:pic>
    </p:spTree>
    <p:extLst>
      <p:ext uri="{BB962C8B-B14F-4D97-AF65-F5344CB8AC3E}">
        <p14:creationId xmlns:p14="http://schemas.microsoft.com/office/powerpoint/2010/main" val="3314835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4121" y="69668"/>
            <a:ext cx="4674850" cy="6878963"/>
          </a:xfrm>
        </p:spPr>
      </p:pic>
    </p:spTree>
    <p:extLst>
      <p:ext uri="{BB962C8B-B14F-4D97-AF65-F5344CB8AC3E}">
        <p14:creationId xmlns:p14="http://schemas.microsoft.com/office/powerpoint/2010/main" val="1044027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928" y="609600"/>
            <a:ext cx="9252272" cy="5976348"/>
          </a:xfrm>
        </p:spPr>
      </p:pic>
    </p:spTree>
    <p:extLst>
      <p:ext uri="{BB962C8B-B14F-4D97-AF65-F5344CB8AC3E}">
        <p14:creationId xmlns:p14="http://schemas.microsoft.com/office/powerpoint/2010/main" val="2115355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2006" y="0"/>
            <a:ext cx="5213573" cy="6979920"/>
          </a:xfr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9760" y="5299302"/>
            <a:ext cx="2034948" cy="1080344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88" y="5578860"/>
            <a:ext cx="1836327" cy="1039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47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</TotalTime>
  <Words>56</Words>
  <Application>Microsoft Office PowerPoint</Application>
  <PresentationFormat>Grand écran</PresentationFormat>
  <Paragraphs>9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N°202</dc:title>
  <dc:creator>BEYAERT Jean-Louis</dc:creator>
  <cp:lastModifiedBy>user</cp:lastModifiedBy>
  <cp:revision>9</cp:revision>
  <dcterms:created xsi:type="dcterms:W3CDTF">2026-04-12T15:44:36Z</dcterms:created>
  <dcterms:modified xsi:type="dcterms:W3CDTF">2026-04-12T19:01:11Z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