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5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300" r:id="rId38"/>
    <p:sldId id="292" r:id="rId39"/>
    <p:sldId id="293" r:id="rId40"/>
    <p:sldId id="305" r:id="rId41"/>
    <p:sldId id="294" r:id="rId42"/>
    <p:sldId id="295" r:id="rId43"/>
    <p:sldId id="296" r:id="rId44"/>
    <p:sldId id="297" r:id="rId45"/>
    <p:sldId id="298" r:id="rId46"/>
    <p:sldId id="299" r:id="rId47"/>
    <p:sldId id="301" r:id="rId48"/>
    <p:sldId id="302" r:id="rId49"/>
    <p:sldId id="303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842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635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5916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932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383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151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70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84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869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591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154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24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357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36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284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2650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626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F184847-1B6F-4AC6-B107-E04626F51D32}" type="datetimeFigureOut">
              <a:rPr lang="fr-FR" smtClean="0"/>
              <a:t>09/04/2026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DB1871D-4835-4414-ADEE-64E1B23B3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446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606" y="1277324"/>
            <a:ext cx="3592693" cy="50423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28801" y="418011"/>
            <a:ext cx="8517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N°201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7104" y="4996271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49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276225"/>
            <a:ext cx="5372100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067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738187"/>
            <a:ext cx="49244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504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619125"/>
            <a:ext cx="48768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8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732" y="416515"/>
            <a:ext cx="4299040" cy="582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1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0" y="381000"/>
            <a:ext cx="49911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404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381000"/>
            <a:ext cx="49434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49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020" y="585379"/>
            <a:ext cx="6404980" cy="544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31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00112"/>
            <a:ext cx="6858000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363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665" y="896981"/>
            <a:ext cx="8312431" cy="513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37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197" y="314534"/>
            <a:ext cx="6866602" cy="578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638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596" y="522514"/>
            <a:ext cx="4254976" cy="576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50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780" y="618309"/>
            <a:ext cx="5791677" cy="584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291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857250"/>
            <a:ext cx="49434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757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560" y="659675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1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4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31" y="636541"/>
            <a:ext cx="5537835" cy="553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646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341" y="885144"/>
            <a:ext cx="8412293" cy="613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521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738" y="584291"/>
            <a:ext cx="5746840" cy="574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87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958" y="619124"/>
            <a:ext cx="4837817" cy="568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2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022" y="496389"/>
            <a:ext cx="4150995" cy="568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7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619125"/>
            <a:ext cx="49434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41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14337"/>
            <a:ext cx="50101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73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954" y="-1840775"/>
            <a:ext cx="6225268" cy="1105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98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16" y="-250253"/>
            <a:ext cx="3689626" cy="799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59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91" y="952500"/>
            <a:ext cx="7095309" cy="512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8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857250"/>
            <a:ext cx="4953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48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56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217" y="628513"/>
            <a:ext cx="4857341" cy="547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93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162" y="381000"/>
            <a:ext cx="50196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788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56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016" y="566057"/>
            <a:ext cx="5820401" cy="576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540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320" y="444137"/>
            <a:ext cx="5091040" cy="586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27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75" y="857250"/>
            <a:ext cx="79438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681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738187"/>
            <a:ext cx="494347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386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737" y="0"/>
            <a:ext cx="4962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16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923925"/>
            <a:ext cx="609600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79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091" y="842554"/>
            <a:ext cx="5164183" cy="516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87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183" y="592183"/>
            <a:ext cx="5608320" cy="560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4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247650"/>
            <a:ext cx="5372100" cy="636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4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81000"/>
            <a:ext cx="50101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232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863" y="549457"/>
            <a:ext cx="5485584" cy="548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809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72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0" y="781594"/>
            <a:ext cx="5431155" cy="543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90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074" y="706210"/>
            <a:ext cx="5442041" cy="544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35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893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57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585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588" y="923925"/>
            <a:ext cx="6643824" cy="6643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22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548" y="508241"/>
            <a:ext cx="4384911" cy="610664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028" y="5245180"/>
            <a:ext cx="970189" cy="78723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130" y="5245180"/>
            <a:ext cx="1628986" cy="92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032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28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N°201</dc:title>
  <dc:creator>BEYAERT Jean-Louis</dc:creator>
  <cp:lastModifiedBy>user</cp:lastModifiedBy>
  <cp:revision>6</cp:revision>
  <dcterms:created xsi:type="dcterms:W3CDTF">2026-04-09T12:11:21Z</dcterms:created>
  <dcterms:modified xsi:type="dcterms:W3CDTF">2026-04-09T12:40:13Z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