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7"/>
  </p:notesMasterIdLst>
  <p:sldIdLst>
    <p:sldId id="28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8" r:id="rId31"/>
    <p:sldId id="289" r:id="rId32"/>
    <p:sldId id="290" r:id="rId33"/>
    <p:sldId id="291" r:id="rId34"/>
    <p:sldId id="293" r:id="rId35"/>
    <p:sldId id="299" r:id="rId3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615" autoAdjust="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fr-FR"/>
          </a:p>
        </p:txBody>
      </p:sp>
      <p:sp>
        <p:nvSpPr>
          <p:cNvPr id="3482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fr-FR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DC2BB7A-AB9F-4006-955B-58282406398C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94224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10579-4529-42DA-BA5B-10276BDE4DB1}" type="slidenum">
              <a:rPr lang="he-IL" altLang="fr-FR"/>
              <a:pPr/>
              <a:t>2</a:t>
            </a:fld>
            <a:endParaRPr lang="en-US" altLang="fr-FR"/>
          </a:p>
        </p:txBody>
      </p:sp>
      <p:sp>
        <p:nvSpPr>
          <p:cNvPr id="35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499063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C3726F-3B6D-4C2D-8911-A377E02178CF}" type="slidenum">
              <a:rPr lang="he-IL" altLang="fr-FR"/>
              <a:pPr/>
              <a:t>3</a:t>
            </a:fld>
            <a:endParaRPr lang="en-US" altLang="fr-FR"/>
          </a:p>
        </p:txBody>
      </p:sp>
      <p:sp>
        <p:nvSpPr>
          <p:cNvPr id="368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009700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68445B-2933-406F-91F5-3F689D37E8FB}" type="slidenum">
              <a:rPr lang="he-IL" altLang="fr-FR"/>
              <a:pPr/>
              <a:t>4</a:t>
            </a:fld>
            <a:endParaRPr lang="en-US" altLang="fr-FR"/>
          </a:p>
        </p:txBody>
      </p:sp>
      <p:sp>
        <p:nvSpPr>
          <p:cNvPr id="37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624783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5A4B58-A046-4C19-BD8C-AEB350388871}" type="slidenum">
              <a:rPr lang="he-IL" altLang="fr-FR"/>
              <a:pPr/>
              <a:t>5</a:t>
            </a:fld>
            <a:endParaRPr lang="en-US" altLang="fr-FR"/>
          </a:p>
        </p:txBody>
      </p:sp>
      <p:sp>
        <p:nvSpPr>
          <p:cNvPr id="38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160476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66B8BF-4E71-4D67-B9F9-28F6EAE2AC96}" type="slidenum">
              <a:rPr lang="he-IL" altLang="fr-FR"/>
              <a:pPr/>
              <a:t>6</a:t>
            </a:fld>
            <a:endParaRPr lang="en-US" altLang="fr-FR"/>
          </a:p>
        </p:txBody>
      </p:sp>
      <p:sp>
        <p:nvSpPr>
          <p:cNvPr id="39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562621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7EC95A-322E-46B8-8059-E6C59B0B49F7}" type="slidenum">
              <a:rPr lang="he-IL" altLang="fr-FR"/>
              <a:pPr/>
              <a:t>7</a:t>
            </a:fld>
            <a:endParaRPr lang="en-US" altLang="fr-FR"/>
          </a:p>
        </p:txBody>
      </p:sp>
      <p:sp>
        <p:nvSpPr>
          <p:cNvPr id="409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786838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53C00C-9CA2-4C46-850B-E094E70D1B79}" type="slidenum">
              <a:rPr lang="he-IL" altLang="fr-FR"/>
              <a:pPr/>
              <a:t>8</a:t>
            </a:fld>
            <a:endParaRPr lang="en-US" altLang="fr-FR"/>
          </a:p>
        </p:txBody>
      </p:sp>
      <p:sp>
        <p:nvSpPr>
          <p:cNvPr id="41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614134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4DE51E-2704-48CF-B45B-3AADB8EB365A}" type="slidenum">
              <a:rPr lang="he-IL" altLang="fr-FR"/>
              <a:pPr/>
              <a:t>9</a:t>
            </a:fld>
            <a:endParaRPr lang="en-US" altLang="fr-FR"/>
          </a:p>
        </p:txBody>
      </p:sp>
      <p:sp>
        <p:nvSpPr>
          <p:cNvPr id="430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114296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859E6F-372C-4782-A2F3-29991FE164A8}" type="slidenum">
              <a:rPr lang="he-IL" altLang="fr-FR"/>
              <a:pPr/>
              <a:t>10</a:t>
            </a:fld>
            <a:endParaRPr lang="en-US" altLang="fr-FR"/>
          </a:p>
        </p:txBody>
      </p:sp>
      <p:sp>
        <p:nvSpPr>
          <p:cNvPr id="44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072259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DDAF8B-4DB2-49D5-8AA6-F9A71D559866}" type="slidenum">
              <a:rPr lang="he-IL" altLang="fr-FR"/>
              <a:pPr/>
              <a:t>11</a:t>
            </a:fld>
            <a:endParaRPr lang="en-US" altLang="fr-FR"/>
          </a:p>
        </p:txBody>
      </p:sp>
      <p:sp>
        <p:nvSpPr>
          <p:cNvPr id="45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218917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1C9FBC-D959-4667-9AA9-2CB8B6701640}" type="slidenum">
              <a:rPr lang="he-IL" altLang="fr-FR"/>
              <a:pPr/>
              <a:t>12</a:t>
            </a:fld>
            <a:endParaRPr lang="en-US" altLang="fr-FR"/>
          </a:p>
        </p:txBody>
      </p:sp>
      <p:sp>
        <p:nvSpPr>
          <p:cNvPr id="46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0672894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F74A90-6925-42C3-AC9E-6DD8F538D549}" type="slidenum">
              <a:rPr lang="he-IL" altLang="fr-FR"/>
              <a:pPr/>
              <a:t>13</a:t>
            </a:fld>
            <a:endParaRPr lang="en-US" altLang="fr-FR"/>
          </a:p>
        </p:txBody>
      </p:sp>
      <p:sp>
        <p:nvSpPr>
          <p:cNvPr id="47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5392062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B0F5D7-A38F-446A-8720-6F428D28D1EF}" type="slidenum">
              <a:rPr lang="he-IL" altLang="fr-FR"/>
              <a:pPr/>
              <a:t>14</a:t>
            </a:fld>
            <a:endParaRPr lang="en-US" altLang="fr-FR"/>
          </a:p>
        </p:txBody>
      </p:sp>
      <p:sp>
        <p:nvSpPr>
          <p:cNvPr id="48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0905584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FAE3E2-3DB0-4BEF-B772-70B65A6DC0D4}" type="slidenum">
              <a:rPr lang="he-IL" altLang="fr-FR"/>
              <a:pPr/>
              <a:t>15</a:t>
            </a:fld>
            <a:endParaRPr lang="en-US" altLang="fr-FR"/>
          </a:p>
        </p:txBody>
      </p:sp>
      <p:sp>
        <p:nvSpPr>
          <p:cNvPr id="49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5958469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78D7F0-CA17-4E86-B243-8244FD6CFA4E}" type="slidenum">
              <a:rPr lang="he-IL" altLang="fr-FR"/>
              <a:pPr/>
              <a:t>16</a:t>
            </a:fld>
            <a:endParaRPr lang="en-US" altLang="fr-FR"/>
          </a:p>
        </p:txBody>
      </p:sp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9358060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426F26-933A-487E-B2CC-FD2FCF2C9A52}" type="slidenum">
              <a:rPr lang="he-IL" altLang="fr-FR"/>
              <a:pPr/>
              <a:t>17</a:t>
            </a:fld>
            <a:endParaRPr lang="en-US" altLang="fr-FR"/>
          </a:p>
        </p:txBody>
      </p:sp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3915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C5B59A-910B-43D9-A0F6-F97FE8A9CBA6}" type="slidenum">
              <a:rPr lang="he-IL" altLang="fr-FR"/>
              <a:pPr/>
              <a:t>18</a:t>
            </a:fld>
            <a:endParaRPr lang="en-US" altLang="fr-FR"/>
          </a:p>
        </p:txBody>
      </p:sp>
      <p:sp>
        <p:nvSpPr>
          <p:cNvPr id="52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4015499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118191-DDD9-4FA4-B98B-8BCBD72AECCE}" type="slidenum">
              <a:rPr lang="he-IL" altLang="fr-FR"/>
              <a:pPr/>
              <a:t>19</a:t>
            </a:fld>
            <a:endParaRPr lang="en-US" altLang="fr-FR"/>
          </a:p>
        </p:txBody>
      </p:sp>
      <p:sp>
        <p:nvSpPr>
          <p:cNvPr id="53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6952307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0FE3CA-C02E-4CDC-9976-3B46803275EB}" type="slidenum">
              <a:rPr lang="he-IL" altLang="fr-FR"/>
              <a:pPr/>
              <a:t>20</a:t>
            </a:fld>
            <a:endParaRPr lang="en-US" altLang="fr-FR"/>
          </a:p>
        </p:txBody>
      </p:sp>
      <p:sp>
        <p:nvSpPr>
          <p:cNvPr id="542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8671981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987EEA-72CF-4CB0-96B5-8806BECAA749}" type="slidenum">
              <a:rPr lang="he-IL" altLang="fr-FR"/>
              <a:pPr/>
              <a:t>21</a:t>
            </a:fld>
            <a:endParaRPr lang="en-US" altLang="fr-FR"/>
          </a:p>
        </p:txBody>
      </p:sp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9404680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FF65F8-1A9D-49F7-B5B4-BAE75DC43944}" type="slidenum">
              <a:rPr lang="he-IL" altLang="fr-FR"/>
              <a:pPr/>
              <a:t>22</a:t>
            </a:fld>
            <a:endParaRPr lang="en-US" altLang="fr-FR"/>
          </a:p>
        </p:txBody>
      </p:sp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1074924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6D0232-88A0-48F1-905C-552AEBCF94E1}" type="slidenum">
              <a:rPr lang="he-IL" altLang="fr-FR"/>
              <a:pPr/>
              <a:t>23</a:t>
            </a:fld>
            <a:endParaRPr lang="en-US" altLang="fr-FR"/>
          </a:p>
        </p:txBody>
      </p:sp>
      <p:sp>
        <p:nvSpPr>
          <p:cNvPr id="57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837187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8D5F86-F094-44E4-83D9-DFF7641F0817}" type="slidenum">
              <a:rPr lang="he-IL" altLang="fr-FR"/>
              <a:pPr/>
              <a:t>24</a:t>
            </a:fld>
            <a:endParaRPr lang="en-US" altLang="fr-FR"/>
          </a:p>
        </p:txBody>
      </p:sp>
      <p:sp>
        <p:nvSpPr>
          <p:cNvPr id="58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4933203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BF8E5C-579B-461B-829C-97EC0DBCFF77}" type="slidenum">
              <a:rPr lang="he-IL" altLang="fr-FR"/>
              <a:pPr/>
              <a:t>25</a:t>
            </a:fld>
            <a:endParaRPr lang="en-US" altLang="fr-FR"/>
          </a:p>
        </p:txBody>
      </p:sp>
      <p:sp>
        <p:nvSpPr>
          <p:cNvPr id="593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374715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03F760-5ABC-46C7-BA4F-F3B9F4E03FC9}" type="slidenum">
              <a:rPr lang="he-IL" altLang="fr-FR"/>
              <a:pPr/>
              <a:t>26</a:t>
            </a:fld>
            <a:endParaRPr lang="en-US" altLang="fr-FR"/>
          </a:p>
        </p:txBody>
      </p:sp>
      <p:sp>
        <p:nvSpPr>
          <p:cNvPr id="60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2327763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975FA6-4BD4-43DB-BF73-CC1FDC370AD5}" type="slidenum">
              <a:rPr lang="he-IL" altLang="fr-FR"/>
              <a:pPr/>
              <a:t>27</a:t>
            </a:fld>
            <a:endParaRPr lang="en-US" altLang="fr-FR"/>
          </a:p>
        </p:txBody>
      </p:sp>
      <p:sp>
        <p:nvSpPr>
          <p:cNvPr id="614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6034120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2E2879-1371-4F20-B8D5-3607916BAC4E}" type="slidenum">
              <a:rPr lang="he-IL" altLang="fr-FR"/>
              <a:pPr/>
              <a:t>28</a:t>
            </a:fld>
            <a:endParaRPr lang="en-US" altLang="fr-FR"/>
          </a:p>
        </p:txBody>
      </p:sp>
      <p:sp>
        <p:nvSpPr>
          <p:cNvPr id="62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7115330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817410-1147-44FA-9FD9-5B595136EA47}" type="slidenum">
              <a:rPr lang="he-IL" altLang="fr-FR"/>
              <a:pPr/>
              <a:t>29</a:t>
            </a:fld>
            <a:endParaRPr lang="en-US" altLang="fr-FR"/>
          </a:p>
        </p:txBody>
      </p:sp>
      <p:sp>
        <p:nvSpPr>
          <p:cNvPr id="645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258194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7A049E-6F9C-43DA-9D5B-5ACD474036C6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93617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600543-0005-4271-9DCA-823CB8E23CD3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58273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8DF76-AF07-43A5-94A4-67668D8D3987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13477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E4EF80-30F1-43EE-9882-AE0669ABF946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59303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D81A5-EBA7-4B45-A808-F95C97CE12ED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21314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398F7-3C6F-476D-B12F-6CF8CBA431F5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61876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06A79-C4F4-445D-B7B5-28AB47DF7564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22278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674BF7-C14B-4FC6-B050-DBCB7BCF8CFB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22406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0AD8C-B394-484F-80FD-357843DDE695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55209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4A6FB-9927-418A-BDC1-CB28EF99EC3D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05453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7D60F-B76B-4DA6-844F-ADAB61BBFE0E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4470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6F75301-AC2D-4584-A74F-C24BAA5A0B8F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294886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10BC538-685C-484A-8F4F-6D84D35611D7}" type="slidenum">
              <a:rPr lang="he-IL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939210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Arial" panose="020B0604020202020204" pitchFamily="34" charset="0"/>
              </a:defRPr>
            </a:lvl1pPr>
          </a:lstStyle>
          <a:p>
            <a:fld id="{7C9B43EC-26DE-455B-8549-64EEB12467E5}" type="slidenum">
              <a:rPr lang="he-IL" altLang="fr-FR"/>
              <a:pPr/>
              <a:t>‹N°›</a:t>
            </a:fld>
            <a:endParaRPr lang="en-US" altLang="fr-FR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ous-titr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2124075" y="3429000"/>
            <a:ext cx="4679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es-ES" altLang="fr-FR">
              <a:solidFill>
                <a:srgbClr val="99CCFF"/>
              </a:solidFill>
            </a:endParaRPr>
          </a:p>
        </p:txBody>
      </p:sp>
      <p:pic>
        <p:nvPicPr>
          <p:cNvPr id="67595" name="Picture 11" descr="265018397_af200d55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81075"/>
            <a:ext cx="6630987" cy="495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1520" y="188640"/>
            <a:ext cx="85228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AMBIANCE ESPAGNOLE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37847"/>
            <a:ext cx="3095625" cy="523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  <p:sndAc>
          <p:stSnd loop="1">
            <p:snd r:embed="rId2" name="manolo tena - sangre española150.wav"/>
          </p:stSnd>
        </p:sndAc>
      </p:transition>
    </mc:Choice>
    <mc:Fallback>
      <p:transition spd="slow" advTm="7000">
        <p:circle/>
        <p:sndAc>
          <p:stSnd loop="1">
            <p:snd r:embed="rId2" name="manolo tena - sangre española15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3085" name="Picture 13" descr="2269010531_9ced08592b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125538"/>
            <a:ext cx="7272338" cy="4784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323850" y="5589588"/>
            <a:ext cx="2303463" cy="5762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4108" name="Picture 12" descr="2931941993_35514deb9a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981075"/>
            <a:ext cx="6842125" cy="4927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5132" name="Picture 12" descr="638643519_13f9744471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268413"/>
            <a:ext cx="5903912" cy="4432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6156" name="Picture 12" descr="SEVLL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908050"/>
            <a:ext cx="6119813" cy="4589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539750" y="5805488"/>
            <a:ext cx="8064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fr-FR" sz="3200" b="1" dirty="0" smtClean="0">
                <a:latin typeface="Comic Sans MS" panose="030F0702030302020204" pitchFamily="66" charset="0"/>
              </a:rPr>
              <a:t> </a:t>
            </a:r>
            <a:endParaRPr lang="es-ES" altLang="fr-FR" sz="3200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0" name="Picture 12" descr="2785935545_288094a72d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3608" y="841531"/>
            <a:ext cx="6841505" cy="5308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323850" y="6021388"/>
            <a:ext cx="7416800" cy="4318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395288" y="692150"/>
            <a:ext cx="144462" cy="5545138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468313" y="765175"/>
            <a:ext cx="7343775" cy="2159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7451725" y="981075"/>
            <a:ext cx="215900" cy="511175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6011863" y="5516563"/>
            <a:ext cx="1439862" cy="5048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8204" name="Picture 12" descr="333893044_e5e04e89f3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765175"/>
            <a:ext cx="6985000" cy="4792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9" name="Picture 13" descr="2786800172_121a18f6b8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437356"/>
            <a:ext cx="8820150" cy="5943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250825" y="6308725"/>
            <a:ext cx="4537075" cy="144463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250825" y="476250"/>
            <a:ext cx="217488" cy="5976938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2" name="Picture 12" descr="1332263591_282b0c0f17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7520" y="1"/>
            <a:ext cx="5186728" cy="68595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1276" name="Picture 12" descr="2558206764_e9c73dddfb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6548" y="332656"/>
            <a:ext cx="7870903" cy="590465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2300" name="Picture 12" descr="CASAA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922338"/>
            <a:ext cx="6696075" cy="5022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3324" name="Picture 12" descr="UHFA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5141" y="1196752"/>
            <a:ext cx="6393718" cy="468111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4348" name="Picture 12" descr="GITT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727" y="692696"/>
            <a:ext cx="8172961" cy="5457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468313" y="5734050"/>
            <a:ext cx="82073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fr-FR" sz="3200" b="1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 </a:t>
            </a:r>
            <a:endParaRPr lang="es-ES" altLang="fr-FR" sz="3200" b="1" dirty="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5372" name="Picture 12" descr="SEVILLANANA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5049" y="-1251520"/>
            <a:ext cx="4573901" cy="826023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4284663" y="2781300"/>
            <a:ext cx="43910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fr-FR" sz="3200" b="1" dirty="0" smtClean="0">
                <a:latin typeface="Comic Sans MS" panose="030F0702030302020204" pitchFamily="66" charset="0"/>
              </a:rPr>
              <a:t> </a:t>
            </a:r>
            <a:endParaRPr lang="es-ES" altLang="fr-FR" sz="3200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6400" name="Picture 16" descr="2502913735_a2d155dfe2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1178" y="-243407"/>
            <a:ext cx="5694234" cy="710140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7420" name="Picture 12" descr="ESPSPS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765175"/>
            <a:ext cx="6480175" cy="4848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8444" name="Picture 12" descr="MAES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268413"/>
            <a:ext cx="6769100" cy="5076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19468" name="Picture 12" descr="CABA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5145" y="332656"/>
            <a:ext cx="7853709" cy="58912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-108520" y="5733256"/>
            <a:ext cx="8351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 sz="3200" b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20496" name="Picture 16" descr="2542019953_603e438e2f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3727" y="0"/>
            <a:ext cx="5143499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6" name="Picture 12" descr="BAILAO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688" y="-171400"/>
            <a:ext cx="5469427" cy="783594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179388" y="333375"/>
            <a:ext cx="215900" cy="6048375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22540" name="Picture 12" descr="ESPAÑÑ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341438"/>
            <a:ext cx="6626225" cy="49688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23564" name="Picture 12" descr="FLAA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8856" y="5438"/>
            <a:ext cx="5028339" cy="752801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4572000" y="6453188"/>
            <a:ext cx="71438" cy="714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4787900" y="188913"/>
            <a:ext cx="4356100" cy="144462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8964613" y="333375"/>
            <a:ext cx="249237" cy="6264275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24590" name="Picture 14" descr="ATARR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3608" y="836712"/>
            <a:ext cx="7275914" cy="5457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25614" name="Picture 14" descr="224642652_0f706f681b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7108" y="620688"/>
            <a:ext cx="7849784" cy="522902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3" name="Picture 9" descr="Casare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765175"/>
            <a:ext cx="7200900" cy="5402263"/>
          </a:xfrm>
        </p:spPr>
      </p:pic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0" name="Picture 12" descr="2786800980_43aaa5ec76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549275"/>
            <a:ext cx="6985000" cy="5908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971550" y="476250"/>
            <a:ext cx="215900" cy="6121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971550" y="6308725"/>
            <a:ext cx="7129463" cy="144463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6443663" y="6021388"/>
            <a:ext cx="1657350" cy="2873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1116013" y="476250"/>
            <a:ext cx="7056437" cy="144463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7885113" y="549275"/>
            <a:ext cx="215900" cy="5616575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28686" name="Picture 14" descr="528516866_d3f0908d04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268413"/>
            <a:ext cx="6985000" cy="46656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29708" name="Picture 12" descr="FESTI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340705"/>
            <a:ext cx="6984776" cy="638498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31757" name="Picture 13" descr="535876412_890b752199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200900" cy="4810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fr-FR"/>
          </a:p>
        </p:txBody>
      </p:sp>
      <p:pic>
        <p:nvPicPr>
          <p:cNvPr id="69638" name="Picture 6" descr="PAPAISS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1052513"/>
            <a:ext cx="6481762" cy="4835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41" name="Rectangle 9"/>
          <p:cNvSpPr>
            <a:spLocks noChangeArrowheads="1"/>
          </p:cNvSpPr>
          <p:nvPr/>
        </p:nvSpPr>
        <p:spPr bwMode="auto">
          <a:xfrm>
            <a:off x="1258888" y="981075"/>
            <a:ext cx="6769100" cy="1444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9642" name="Rectangle 10"/>
          <p:cNvSpPr>
            <a:spLocks noChangeArrowheads="1"/>
          </p:cNvSpPr>
          <p:nvPr/>
        </p:nvSpPr>
        <p:spPr bwMode="auto">
          <a:xfrm>
            <a:off x="1258888" y="1052513"/>
            <a:ext cx="144462" cy="4968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9643" name="Rectangle 11"/>
          <p:cNvSpPr>
            <a:spLocks noChangeArrowheads="1"/>
          </p:cNvSpPr>
          <p:nvPr/>
        </p:nvSpPr>
        <p:spPr bwMode="auto">
          <a:xfrm>
            <a:off x="1331913" y="5734050"/>
            <a:ext cx="6553200" cy="287338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7740650" y="1125538"/>
            <a:ext cx="144463" cy="4751387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fr-FR"/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70662" name="Picture 6" descr="ANDAL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3608" y="261841"/>
            <a:ext cx="6625108" cy="662510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fr-FR"/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71686" name="Picture 6" descr="VEST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692150"/>
            <a:ext cx="6769100" cy="5549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fr-FR"/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72710" name="Picture 6" descr="195354542_233b4bb47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927100"/>
            <a:ext cx="6769100" cy="5076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fr-FR"/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200" b="1">
              <a:solidFill>
                <a:srgbClr val="000000"/>
              </a:solidFill>
              <a:latin typeface="Lucida Grande" pitchFamily="111" charset="0"/>
            </a:endParaRPr>
          </a:p>
        </p:txBody>
      </p:sp>
      <p:pic>
        <p:nvPicPr>
          <p:cNvPr id="3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160167"/>
            <a:ext cx="5256584" cy="7028465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CASASASA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67744" y="188913"/>
            <a:ext cx="4752975" cy="6335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9" name="Rectangle 11"/>
          <p:cNvSpPr>
            <a:spLocks noChangeArrowheads="1"/>
          </p:cNvSpPr>
          <p:nvPr/>
        </p:nvSpPr>
        <p:spPr bwMode="auto">
          <a:xfrm>
            <a:off x="6084888" y="6381750"/>
            <a:ext cx="2879725" cy="142875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89101" name="Rectangle 13"/>
          <p:cNvSpPr>
            <a:spLocks noChangeArrowheads="1"/>
          </p:cNvSpPr>
          <p:nvPr/>
        </p:nvSpPr>
        <p:spPr bwMode="auto">
          <a:xfrm>
            <a:off x="8748713" y="2852738"/>
            <a:ext cx="144462" cy="3671887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675" y="5085184"/>
            <a:ext cx="1333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373216"/>
            <a:ext cx="1567391" cy="8873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MS PGothic" panose="020B060007020508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MS PGothic" panose="020B0600070205080204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</TotalTime>
  <Words>33</Words>
  <Application>Microsoft Office PowerPoint</Application>
  <PresentationFormat>Affichage à l'écran (4:3)</PresentationFormat>
  <Paragraphs>32</Paragraphs>
  <Slides>35</Slides>
  <Notes>28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1" baseType="lpstr">
      <vt:lpstr>Arial</vt:lpstr>
      <vt:lpstr>MS PGothic</vt:lpstr>
      <vt:lpstr>Copperplate Gothic Bold</vt:lpstr>
      <vt:lpstr>Comic Sans MS</vt:lpstr>
      <vt:lpstr>Lucida Grande</vt:lpstr>
      <vt:lpstr>Blank 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jpb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Ambiance Espagnole</dc:title>
  <dc:creator>BEYAERT Jean-Louis</dc:creator>
  <cp:lastModifiedBy>user</cp:lastModifiedBy>
  <cp:revision>42</cp:revision>
  <dcterms:created xsi:type="dcterms:W3CDTF">2007-07-15T20:31:16Z</dcterms:created>
  <dcterms:modified xsi:type="dcterms:W3CDTF">2026-04-10T18:22:10Z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