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57" r:id="rId4"/>
    <p:sldId id="258" r:id="rId5"/>
    <p:sldId id="259" r:id="rId6"/>
    <p:sldId id="261" r:id="rId7"/>
    <p:sldId id="262" r:id="rId8"/>
    <p:sldId id="263" r:id="rId9"/>
    <p:sldId id="260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87" r:id="rId18"/>
    <p:sldId id="271" r:id="rId19"/>
    <p:sldId id="272" r:id="rId20"/>
    <p:sldId id="274" r:id="rId21"/>
    <p:sldId id="275" r:id="rId22"/>
    <p:sldId id="276" r:id="rId23"/>
    <p:sldId id="277" r:id="rId24"/>
    <p:sldId id="279" r:id="rId25"/>
    <p:sldId id="278" r:id="rId26"/>
    <p:sldId id="280" r:id="rId27"/>
    <p:sldId id="281" r:id="rId28"/>
    <p:sldId id="283" r:id="rId29"/>
    <p:sldId id="284" r:id="rId30"/>
    <p:sldId id="282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936FC7B-536C-489E-B011-076142BA3C76}" v="32" dt="2026-04-13T05:04:28.4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2" autoAdjust="0"/>
    <p:restoredTop sz="94660"/>
  </p:normalViewPr>
  <p:slideViewPr>
    <p:cSldViewPr snapToGrid="0">
      <p:cViewPr varScale="1">
        <p:scale>
          <a:sx n="71" d="100"/>
          <a:sy n="71" d="100"/>
        </p:scale>
        <p:origin x="37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 Moulac" userId="fdbc7b557ca5d9ab" providerId="LiveId" clId="{B6D13388-46E4-4D88-AC2B-514192970406}"/>
    <pc:docChg chg="modSld modMainMaster">
      <pc:chgData name="Daniel Moulac" userId="fdbc7b557ca5d9ab" providerId="LiveId" clId="{B6D13388-46E4-4D88-AC2B-514192970406}" dt="2026-04-13T05:04:28.429" v="31"/>
      <pc:docMkLst>
        <pc:docMk/>
      </pc:docMkLst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1070928555" sldId="256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1337134353" sldId="257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1018317901" sldId="258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975340972" sldId="259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1139234697" sldId="260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2224268276" sldId="261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2174030040" sldId="262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757341015" sldId="263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4193440901" sldId="264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1166107240" sldId="265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2299837088" sldId="266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181431943" sldId="267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3549675817" sldId="268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1371586956" sldId="269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1793672154" sldId="270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178640944" sldId="271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3268103846" sldId="272"/>
        </pc:sldMkLst>
      </pc:sldChg>
      <pc:sldChg chg="modTransition">
        <pc:chgData name="Daniel Moulac" userId="fdbc7b557ca5d9ab" providerId="LiveId" clId="{B6D13388-46E4-4D88-AC2B-514192970406}" dt="2026-04-13T05:04:28.429" v="31"/>
        <pc:sldMkLst>
          <pc:docMk/>
          <pc:sldMk cId="347075315" sldId="273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3498236414" sldId="274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3425208012" sldId="275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3927269698" sldId="276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665990241" sldId="277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886041336" sldId="278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2967223602" sldId="279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3965635124" sldId="280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1873841113" sldId="281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478959177" sldId="282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3144554786" sldId="283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2530180270" sldId="284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3936731532" sldId="286"/>
        </pc:sldMkLst>
      </pc:sldChg>
      <pc:sldChg chg="modTransition">
        <pc:chgData name="Daniel Moulac" userId="fdbc7b557ca5d9ab" providerId="LiveId" clId="{B6D13388-46E4-4D88-AC2B-514192970406}" dt="2026-04-13T05:04:17.639" v="30"/>
        <pc:sldMkLst>
          <pc:docMk/>
          <pc:sldMk cId="1970146447" sldId="287"/>
        </pc:sldMkLst>
      </pc:sldChg>
      <pc:sldMasterChg chg="modTransition modSldLayout">
        <pc:chgData name="Daniel Moulac" userId="fdbc7b557ca5d9ab" providerId="LiveId" clId="{B6D13388-46E4-4D88-AC2B-514192970406}" dt="2026-04-13T05:04:17.639" v="30"/>
        <pc:sldMasterMkLst>
          <pc:docMk/>
          <pc:sldMasterMk cId="3358073915" sldId="2147483648"/>
        </pc:sldMasterMkLst>
        <pc:sldLayoutChg chg="modTransition">
          <pc:chgData name="Daniel Moulac" userId="fdbc7b557ca5d9ab" providerId="LiveId" clId="{B6D13388-46E4-4D88-AC2B-514192970406}" dt="2026-04-13T05:04:17.639" v="30"/>
          <pc:sldLayoutMkLst>
            <pc:docMk/>
            <pc:sldMasterMk cId="3358073915" sldId="2147483648"/>
            <pc:sldLayoutMk cId="284642762" sldId="2147483649"/>
          </pc:sldLayoutMkLst>
        </pc:sldLayoutChg>
        <pc:sldLayoutChg chg="modTransition">
          <pc:chgData name="Daniel Moulac" userId="fdbc7b557ca5d9ab" providerId="LiveId" clId="{B6D13388-46E4-4D88-AC2B-514192970406}" dt="2026-04-13T05:04:17.639" v="30"/>
          <pc:sldLayoutMkLst>
            <pc:docMk/>
            <pc:sldMasterMk cId="3358073915" sldId="2147483648"/>
            <pc:sldLayoutMk cId="1783178110" sldId="2147483650"/>
          </pc:sldLayoutMkLst>
        </pc:sldLayoutChg>
        <pc:sldLayoutChg chg="modTransition">
          <pc:chgData name="Daniel Moulac" userId="fdbc7b557ca5d9ab" providerId="LiveId" clId="{B6D13388-46E4-4D88-AC2B-514192970406}" dt="2026-04-13T05:04:17.639" v="30"/>
          <pc:sldLayoutMkLst>
            <pc:docMk/>
            <pc:sldMasterMk cId="3358073915" sldId="2147483648"/>
            <pc:sldLayoutMk cId="2826090637" sldId="2147483651"/>
          </pc:sldLayoutMkLst>
        </pc:sldLayoutChg>
        <pc:sldLayoutChg chg="modTransition">
          <pc:chgData name="Daniel Moulac" userId="fdbc7b557ca5d9ab" providerId="LiveId" clId="{B6D13388-46E4-4D88-AC2B-514192970406}" dt="2026-04-13T05:04:17.639" v="30"/>
          <pc:sldLayoutMkLst>
            <pc:docMk/>
            <pc:sldMasterMk cId="3358073915" sldId="2147483648"/>
            <pc:sldLayoutMk cId="2775147604" sldId="2147483652"/>
          </pc:sldLayoutMkLst>
        </pc:sldLayoutChg>
        <pc:sldLayoutChg chg="modTransition">
          <pc:chgData name="Daniel Moulac" userId="fdbc7b557ca5d9ab" providerId="LiveId" clId="{B6D13388-46E4-4D88-AC2B-514192970406}" dt="2026-04-13T05:04:17.639" v="30"/>
          <pc:sldLayoutMkLst>
            <pc:docMk/>
            <pc:sldMasterMk cId="3358073915" sldId="2147483648"/>
            <pc:sldLayoutMk cId="547644740" sldId="2147483653"/>
          </pc:sldLayoutMkLst>
        </pc:sldLayoutChg>
        <pc:sldLayoutChg chg="modTransition">
          <pc:chgData name="Daniel Moulac" userId="fdbc7b557ca5d9ab" providerId="LiveId" clId="{B6D13388-46E4-4D88-AC2B-514192970406}" dt="2026-04-13T05:04:17.639" v="30"/>
          <pc:sldLayoutMkLst>
            <pc:docMk/>
            <pc:sldMasterMk cId="3358073915" sldId="2147483648"/>
            <pc:sldLayoutMk cId="3094104129" sldId="2147483654"/>
          </pc:sldLayoutMkLst>
        </pc:sldLayoutChg>
        <pc:sldLayoutChg chg="modTransition">
          <pc:chgData name="Daniel Moulac" userId="fdbc7b557ca5d9ab" providerId="LiveId" clId="{B6D13388-46E4-4D88-AC2B-514192970406}" dt="2026-04-13T05:04:17.639" v="30"/>
          <pc:sldLayoutMkLst>
            <pc:docMk/>
            <pc:sldMasterMk cId="3358073915" sldId="2147483648"/>
            <pc:sldLayoutMk cId="568309479" sldId="2147483655"/>
          </pc:sldLayoutMkLst>
        </pc:sldLayoutChg>
        <pc:sldLayoutChg chg="modTransition">
          <pc:chgData name="Daniel Moulac" userId="fdbc7b557ca5d9ab" providerId="LiveId" clId="{B6D13388-46E4-4D88-AC2B-514192970406}" dt="2026-04-13T05:04:17.639" v="30"/>
          <pc:sldLayoutMkLst>
            <pc:docMk/>
            <pc:sldMasterMk cId="3358073915" sldId="2147483648"/>
            <pc:sldLayoutMk cId="3467689378" sldId="2147483656"/>
          </pc:sldLayoutMkLst>
        </pc:sldLayoutChg>
        <pc:sldLayoutChg chg="modTransition">
          <pc:chgData name="Daniel Moulac" userId="fdbc7b557ca5d9ab" providerId="LiveId" clId="{B6D13388-46E4-4D88-AC2B-514192970406}" dt="2026-04-13T05:04:17.639" v="30"/>
          <pc:sldLayoutMkLst>
            <pc:docMk/>
            <pc:sldMasterMk cId="3358073915" sldId="2147483648"/>
            <pc:sldLayoutMk cId="4022658835" sldId="2147483657"/>
          </pc:sldLayoutMkLst>
        </pc:sldLayoutChg>
        <pc:sldLayoutChg chg="modTransition">
          <pc:chgData name="Daniel Moulac" userId="fdbc7b557ca5d9ab" providerId="LiveId" clId="{B6D13388-46E4-4D88-AC2B-514192970406}" dt="2026-04-13T05:04:17.639" v="30"/>
          <pc:sldLayoutMkLst>
            <pc:docMk/>
            <pc:sldMasterMk cId="3358073915" sldId="2147483648"/>
            <pc:sldLayoutMk cId="1501599977" sldId="2147483658"/>
          </pc:sldLayoutMkLst>
        </pc:sldLayoutChg>
        <pc:sldLayoutChg chg="modTransition">
          <pc:chgData name="Daniel Moulac" userId="fdbc7b557ca5d9ab" providerId="LiveId" clId="{B6D13388-46E4-4D88-AC2B-514192970406}" dt="2026-04-13T05:04:17.639" v="30"/>
          <pc:sldLayoutMkLst>
            <pc:docMk/>
            <pc:sldMasterMk cId="3358073915" sldId="2147483648"/>
            <pc:sldLayoutMk cId="1265507411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194635-4D7E-2924-E9DD-DBA35A2742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6C802EE-DD46-2EAE-9237-244608DE0D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A891137-7D19-B990-8D4C-01C38DF66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376E7-DA66-46B4-9FAE-0CFF34AF5CF2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ABB24D3-FC0D-36E8-ED56-F6D22BDC3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1464329-A2A9-B5F8-510F-07BFC19DD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0BDA-C9AC-4314-913E-C0C702D02F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642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1F7EE0-1D3C-DFF3-063E-1B3F5875B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4DCF674-7E99-5F7B-6134-3DC2EB87A1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8C0C1F9-EE9B-2014-988E-0E0A4247D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376E7-DA66-46B4-9FAE-0CFF34AF5CF2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2A4D4F-88E0-93CD-B9D8-60F6B673A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0FBD05-538C-F2C1-2BC6-F957C0A87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0BDA-C9AC-4314-913E-C0C702D02F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78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6AC34A-F35A-F7B9-4B56-88734181E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D22AA-1C46-F09C-11CA-FD6457BB52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7268FB-493F-2E23-D0B4-9A4387BF3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376E7-DA66-46B4-9FAE-0CFF34AF5CF2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E46648-C7A6-99AC-6788-171B9FA57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B5193B-D954-EF85-F2C3-47FDBBCF3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0BDA-C9AC-4314-913E-C0C702D02F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6090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3F12B8-56DA-DF41-D963-78F33CE9F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C22C281-DFD0-421D-FC9D-0A48445E9B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D714534-C819-1344-E3EF-7CFF7931D0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32D56BB-D572-348D-317E-15BC8A80D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376E7-DA66-46B4-9FAE-0CFF34AF5CF2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3171E84-0736-F78B-4331-E06267DFC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F548A7E-929A-641A-A5A0-0C268B1E3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0BDA-C9AC-4314-913E-C0C702D02F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47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E46F84-50AE-E81D-551A-5B62543A0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E9F8C8-2765-57FE-2076-865292F7D9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4F20782-755A-8D20-9514-5BBB7AA801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0FD27EB-18AE-A23C-7181-41DBD20801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DDA1AB8-5944-ADB9-A1F0-199CDE0D4D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61928FA-1F40-2B62-FDBF-3EFE3CDE6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376E7-DA66-46B4-9FAE-0CFF34AF5CF2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0C745BF-15A6-A9BE-BE3D-AECF99040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16DB0F1-CE8A-5D0F-BC1D-07FAA6919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0BDA-C9AC-4314-913E-C0C702D02F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764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BB7242-2AFB-44FF-1AFD-583E57A9D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067098D-C10E-25F0-2767-07D9223B5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376E7-DA66-46B4-9FAE-0CFF34AF5CF2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CC15F3E-20C4-AA90-744B-D946F3DD7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8FA223D-7527-4340-6DE2-28A47DE94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0BDA-C9AC-4314-913E-C0C702D02F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104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DDBEB85-00A1-386E-21A7-F27874654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376E7-DA66-46B4-9FAE-0CFF34AF5CF2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04AE1A9-A385-3D3D-E89D-047BE5928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47CB27B-A0FA-1DC3-1705-E52F39C1D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0BDA-C9AC-4314-913E-C0C702D02F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8309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6CA40A-9DD6-E9E8-6C46-FCD718EB1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54030B6-FF3A-C366-12EA-5BC8AA322F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28495D8-DCFE-7B7E-130F-6F42CEDA95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E95AC40-93EC-8B05-FC40-7C79341EB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376E7-DA66-46B4-9FAE-0CFF34AF5CF2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E8934BA-F9AD-B27A-F4ED-CE37DC2F6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28BBEE4-A069-BE20-4D64-9F51C8DE7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0BDA-C9AC-4314-913E-C0C702D02F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7689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7209BD-B1B2-1E71-DDC6-D66520102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1BC7D0E-B285-8574-AA3A-FD8358B50C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17A0ED0-85DB-4AB5-72CF-5D809D143D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7AE1403-41B0-0D26-E31F-8B8C3FC0F8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376E7-DA66-46B4-9FAE-0CFF34AF5CF2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9015B8F-E4E9-AC67-76C0-D86F8427E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9A5F6A9-983A-9EB8-9DB1-DF4EF1A4A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0BDA-C9AC-4314-913E-C0C702D02F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65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C76260-830C-3EEE-E2AC-59B951615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89255BC-592B-9D38-8758-3686BDEE5F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B3C126-06E8-BC1A-BCCB-3DD7D3AB6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376E7-DA66-46B4-9FAE-0CFF34AF5CF2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99C353-6857-0B16-2F68-AC879C444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0515F9A-D244-F052-09E4-8670A9BC7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0BDA-C9AC-4314-913E-C0C702D02F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599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D860587-520A-54A4-9627-935B389B36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A162CFA-3A71-4ACA-984A-75CA5EA457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82CD00-BC42-67EF-EEC6-C963940FF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376E7-DA66-46B4-9FAE-0CFF34AF5CF2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0553F45-310E-AE12-32A7-8D26953AF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9664014-B42F-7954-988D-89B4B85E2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0BDA-C9AC-4314-913E-C0C702D02F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550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89100DE-7839-7E10-0AC2-2322728D8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779F348-7C38-33FD-F54D-3F5312CE3B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56DBC4-DD8B-8814-18BE-071BFDDE44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46376E7-DA66-46B4-9FAE-0CFF34AF5CF2}" type="datetimeFigureOut">
              <a:rPr lang="fr-FR" smtClean="0"/>
              <a:t>13/04/2026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DA23633-FC81-6874-5142-B1CDDCA14C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0537CF2-4AA5-2BC4-0522-F336167B6F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10B0BDA-C9AC-4314-913E-C0C702D02F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8073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B56A90-F42C-0AFB-04A3-877EC45D73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5188166-7094-8069-63D4-20484E509CC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2075"/>
            <a:ext cx="12192000" cy="667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75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sndAc>
          <p:stSnd loop="1">
            <p:snd r:embed="rId2" name="Jean Ferrat - La montagne.wav"/>
          </p:stSnd>
        </p:sndAc>
      </p:transition>
    </mc:Choice>
    <mc:Fallback>
      <p:transition spd="slow" advClick="0" advTm="13000">
        <p:sndAc>
          <p:stSnd loop="1">
            <p:snd r:embed="rId2" name="Jean Ferrat - La montag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901D0B-B61B-AA74-64D8-4A7C6AFE79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174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16AF61-F1BB-E0BC-DB6B-3867510CC5FC}"/>
              </a:ext>
            </a:extLst>
          </p:cNvPr>
          <p:cNvSpPr txBox="1"/>
          <p:nvPr/>
        </p:nvSpPr>
        <p:spPr>
          <a:xfrm>
            <a:off x="8982635" y="1021976"/>
            <a:ext cx="31197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Hautes  -Alpes  N°2 Suite Et Fin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C6778C1-661D-4BB9-7769-4FA86789302C}"/>
              </a:ext>
            </a:extLst>
          </p:cNvPr>
          <p:cNvSpPr txBox="1"/>
          <p:nvPr/>
        </p:nvSpPr>
        <p:spPr>
          <a:xfrm>
            <a:off x="8982635" y="4572000"/>
            <a:ext cx="32093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Collégiale Notre-Dame à Briançon.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92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A81807-97B1-7AD9-4FB0-D6C6D5F92E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5F767ED-B743-9C99-8CFF-F6573B028D80}"/>
              </a:ext>
            </a:extLst>
          </p:cNvPr>
          <p:cNvSpPr txBox="1"/>
          <p:nvPr/>
        </p:nvSpPr>
        <p:spPr>
          <a:xfrm>
            <a:off x="753036" y="117693"/>
            <a:ext cx="1090825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>
                <a:solidFill>
                  <a:srgbClr val="FFFF00"/>
                </a:solidFill>
              </a:rPr>
              <a:t>Les habitantes et habitants des Hautes-Alpes sont les Haut-Alpines / Haut-Alpins (ou Hautes-Alpines / Hauts-Alpins). Le département a été établi par le décret de l'Assemblée nationale du 15 janvier 1790. Les Hautes-Alpes sont un département dont le territoire est entièrement situé en zone de montagne, comprenant notamment la plus haute préfecture de France (Gap), la plus haute sous-préfecture de France (Briançon), et la plus haute commune de France (et l'une des communes les plus élevées d'Europe, Saint-Véran). Il est frontalier avec l'Italie (région du Piémont).</a:t>
            </a:r>
            <a:endParaRPr lang="fr-F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1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5CB1EA-0F2A-3EED-169D-5E4821A45A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BFDC7EC-6D61-45AA-35E0-A083E429EF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8432" y="279000"/>
            <a:ext cx="862460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D14259-259E-939C-B42D-46D4B3BEB303}"/>
              </a:ext>
            </a:extLst>
          </p:cNvPr>
          <p:cNvSpPr txBox="1"/>
          <p:nvPr/>
        </p:nvSpPr>
        <p:spPr>
          <a:xfrm>
            <a:off x="508965" y="2521059"/>
            <a:ext cx="26894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Le temple de l’Église réformée de Saint-Véran.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317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5B1ECB-F03A-9CFF-7853-27C5F1E288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1F2209A-FE7B-8DC6-9817-937C570C38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7F91EC-30D6-4ECC-CE78-79D39744C6B7}"/>
              </a:ext>
            </a:extLst>
          </p:cNvPr>
          <p:cNvSpPr txBox="1"/>
          <p:nvPr/>
        </p:nvSpPr>
        <p:spPr>
          <a:xfrm>
            <a:off x="9235510" y="2644170"/>
            <a:ext cx="270547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Chapelle Saint-Jean de L'Argentière-la-Bessée.</a:t>
            </a:r>
          </a:p>
        </p:txBody>
      </p:sp>
    </p:spTree>
    <p:extLst>
      <p:ext uri="{BB962C8B-B14F-4D97-AF65-F5344CB8AC3E}">
        <p14:creationId xmlns:p14="http://schemas.microsoft.com/office/powerpoint/2010/main" val="975340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E5B0B3-2C3F-D3C1-573D-185CF3E3AD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9693A3-B07C-1BBF-A8AD-88086104A1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9048" y="279000"/>
            <a:ext cx="455082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C83945-8B96-BCF1-F7D9-0F3A61D20B0A}"/>
              </a:ext>
            </a:extLst>
          </p:cNvPr>
          <p:cNvSpPr txBox="1"/>
          <p:nvPr/>
        </p:nvSpPr>
        <p:spPr>
          <a:xfrm>
            <a:off x="344245" y="2861534"/>
            <a:ext cx="337790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La chapelle des Pétêtes à l'Auberie (Bénévent-et-Charbillac).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268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312F6C-8A64-715A-D205-48BBA85216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0AEF93C-845C-3777-89BE-37B37FC75D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3342" y="279000"/>
            <a:ext cx="4725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434940-052B-FDA7-90F5-B9FF8D2D1873}"/>
              </a:ext>
            </a:extLst>
          </p:cNvPr>
          <p:cNvSpPr txBox="1"/>
          <p:nvPr/>
        </p:nvSpPr>
        <p:spPr>
          <a:xfrm>
            <a:off x="8584603" y="2521059"/>
            <a:ext cx="34675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Briançon_-_Ville_haute_-_Couvent_des_Récollets_-406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03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C646FE-AE64-5757-676D-13124FA3AC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6E1621B-571E-712A-82A9-4320C78FA7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0396" y="279000"/>
            <a:ext cx="802389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F3B391-2D35-2C8F-26A9-32561F6605D5}"/>
              </a:ext>
            </a:extLst>
          </p:cNvPr>
          <p:cNvSpPr txBox="1"/>
          <p:nvPr/>
        </p:nvSpPr>
        <p:spPr>
          <a:xfrm>
            <a:off x="1183341" y="3106271"/>
            <a:ext cx="32380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Église Saint-Michel de Cervières.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341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E94C7B-CF1F-8751-CA8B-A581352E0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EEF696D-3FF0-64A8-1013-7A5874B994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2317" y="279000"/>
            <a:ext cx="394736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A44BB9-EE60-0B41-EEEB-C48118FBA094}"/>
              </a:ext>
            </a:extLst>
          </p:cNvPr>
          <p:cNvSpPr txBox="1"/>
          <p:nvPr/>
        </p:nvSpPr>
        <p:spPr>
          <a:xfrm>
            <a:off x="8261873" y="2732443"/>
            <a:ext cx="33671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Cathédrale Saint-Arnoux de Gap.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9234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E0B13-443B-506C-97F9-9CBF602C7D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883E9BF-B0A4-4F1E-9CB7-3296CDDE11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2193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53D386-387B-0071-0665-14A528A004DE}"/>
              </a:ext>
            </a:extLst>
          </p:cNvPr>
          <p:cNvSpPr txBox="1"/>
          <p:nvPr/>
        </p:nvSpPr>
        <p:spPr>
          <a:xfrm>
            <a:off x="566569" y="2521059"/>
            <a:ext cx="26356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Église Notre-Dame-d'Aquilon à Guillestre.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440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2F7906-416D-ED1A-DF88-CE7255FCA3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0FE47F-AD9F-6F3A-A8E3-548D9457F1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388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3B6737-847B-E46F-5B57-D9490DDAEE5C}"/>
              </a:ext>
            </a:extLst>
          </p:cNvPr>
          <p:cNvSpPr txBox="1"/>
          <p:nvPr/>
        </p:nvSpPr>
        <p:spPr>
          <a:xfrm>
            <a:off x="9144000" y="2521059"/>
            <a:ext cx="292966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Maison ancienne à Arvieux (Queyras).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107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8E8A2A-1F43-8089-B00B-878858E10A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8F7DCAF-834F-B92F-063B-09A742DCE1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3708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57CFB0-85F3-4590-252E-1F232DC9814D}"/>
              </a:ext>
            </a:extLst>
          </p:cNvPr>
          <p:cNvSpPr txBox="1"/>
          <p:nvPr/>
        </p:nvSpPr>
        <p:spPr>
          <a:xfrm>
            <a:off x="310179" y="2643692"/>
            <a:ext cx="286153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Bâtisse en rondins empilés à Saint-Véran (Queyras).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837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398A89-EF10-2C77-6545-826E30C9E5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88BDC5A-B8C2-A837-8A21-E0C0567FDE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7280" y="279000"/>
            <a:ext cx="4725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C7B889-40AB-957B-69AB-2DD8BBE329AB}"/>
              </a:ext>
            </a:extLst>
          </p:cNvPr>
          <p:cNvSpPr txBox="1"/>
          <p:nvPr/>
        </p:nvSpPr>
        <p:spPr>
          <a:xfrm>
            <a:off x="8563086" y="2521059"/>
            <a:ext cx="362891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Maison dans le hameau de Plampinet (Névache).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31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F81255-4A1D-BEAA-86AC-F9B8E95024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28D08D-C3E2-463E-86AA-E4ACC0AB45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3708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EFED25-8BC9-22B0-AEB7-4C45C170B8BF}"/>
              </a:ext>
            </a:extLst>
          </p:cNvPr>
          <p:cNvSpPr txBox="1"/>
          <p:nvPr/>
        </p:nvSpPr>
        <p:spPr>
          <a:xfrm>
            <a:off x="347830" y="2743200"/>
            <a:ext cx="271092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Maisons dans la ville ancienne de Briançon.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675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14FA8F-D92B-AF37-AE93-A55B8F069F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28E083-2B01-1585-A033-20E7E54D07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296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28A139-A12E-6C4C-A762-B0F88F39C7A9}"/>
              </a:ext>
            </a:extLst>
          </p:cNvPr>
          <p:cNvSpPr txBox="1"/>
          <p:nvPr/>
        </p:nvSpPr>
        <p:spPr>
          <a:xfrm>
            <a:off x="9122485" y="2305615"/>
            <a:ext cx="265713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Ruelle montant dans la ville ancienne de Briançon.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586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830A89-DDDD-4176-B2B9-9621DDACCC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9AFBDC8-9AF2-B34F-6143-393585E92C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247426"/>
            <a:ext cx="10560000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1E4DF8F-7597-58C3-5FE0-69DEFBC8258A}"/>
              </a:ext>
            </a:extLst>
          </p:cNvPr>
          <p:cNvSpPr txBox="1"/>
          <p:nvPr/>
        </p:nvSpPr>
        <p:spPr>
          <a:xfrm>
            <a:off x="1430766" y="6187426"/>
            <a:ext cx="1057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L'Intercités de nuit quotidien entre Paris, Gap et Briançon.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672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2384F18-D7D2-DD21-3EE7-4199AE7E07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3791" y="279000"/>
            <a:ext cx="734872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CC6647B-457A-DE9E-A89E-59749C7231B2}"/>
              </a:ext>
            </a:extLst>
          </p:cNvPr>
          <p:cNvSpPr txBox="1"/>
          <p:nvPr/>
        </p:nvSpPr>
        <p:spPr>
          <a:xfrm>
            <a:off x="849854" y="2312894"/>
            <a:ext cx="318426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Cadran solaire sur l'église Saint-Pierre-Saint-Paul-et-Saint-Antoine à Abriès (daté de 1821).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146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026A31-8E3B-751C-976F-FF7777EC95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5E973A-F388-2426-ABD1-6D52FEBE4F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1683" y="279000"/>
            <a:ext cx="532863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039F73-E812-BDDF-F0CE-A0D01E2AA8BB}"/>
              </a:ext>
            </a:extLst>
          </p:cNvPr>
          <p:cNvSpPr txBox="1"/>
          <p:nvPr/>
        </p:nvSpPr>
        <p:spPr>
          <a:xfrm>
            <a:off x="8982635" y="3055172"/>
            <a:ext cx="29368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Cadran solaire à Arvieux.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40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41D2B0-4B7D-C596-AA8E-DD106D30C9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18F158A-DA28-777F-A1DE-6B200B8FFF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0527" y="297000"/>
            <a:ext cx="8352000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C21AC1-CC55-9382-AAFC-112BFC6D06D0}"/>
              </a:ext>
            </a:extLst>
          </p:cNvPr>
          <p:cNvSpPr txBox="1"/>
          <p:nvPr/>
        </p:nvSpPr>
        <p:spPr>
          <a:xfrm>
            <a:off x="7172" y="2417781"/>
            <a:ext cx="311971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Musée du Tour de France, au col d'Izoard, haut lieu du cyclisme.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103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4672D-FFEE-2CE2-6E1D-726A39CE88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868825-3C14-EA1B-FF02-DFE4B17D28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313" y="297000"/>
            <a:ext cx="11137374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FB6F46-AC2F-FF55-DAA2-BDB1669D545D}"/>
              </a:ext>
            </a:extLst>
          </p:cNvPr>
          <p:cNvSpPr txBox="1"/>
          <p:nvPr/>
        </p:nvSpPr>
        <p:spPr>
          <a:xfrm>
            <a:off x="625736" y="297000"/>
            <a:ext cx="10940528" cy="52322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 Les plus belles villes et villages à découvrir dans les Hautes-Alpes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D3C377E-4F42-2DBB-05D6-3D48339643DD}"/>
              </a:ext>
            </a:extLst>
          </p:cNvPr>
          <p:cNvSpPr txBox="1"/>
          <p:nvPr/>
        </p:nvSpPr>
        <p:spPr>
          <a:xfrm>
            <a:off x="5192357" y="906281"/>
            <a:ext cx="1807285" cy="52322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A Suivre</a:t>
            </a:r>
          </a:p>
        </p:txBody>
      </p:sp>
    </p:spTree>
    <p:extLst>
      <p:ext uri="{BB962C8B-B14F-4D97-AF65-F5344CB8AC3E}">
        <p14:creationId xmlns:p14="http://schemas.microsoft.com/office/powerpoint/2010/main" val="3498236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6CFCB4-22E1-90BC-B019-6DFEE4BE65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52EAB2-C7E5-6620-A6F2-E578727C00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1" y="279000"/>
            <a:ext cx="1119999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DF6EA2-58CB-F848-75BB-0ACDC4957E23}"/>
              </a:ext>
            </a:extLst>
          </p:cNvPr>
          <p:cNvSpPr txBox="1"/>
          <p:nvPr/>
        </p:nvSpPr>
        <p:spPr>
          <a:xfrm>
            <a:off x="884816" y="5624893"/>
            <a:ext cx="10422367" cy="954107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. Embrun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À environ 35 minutes de Briançon en train ou 1 heure en bus</a:t>
            </a:r>
          </a:p>
        </p:txBody>
      </p:sp>
    </p:spTree>
    <p:extLst>
      <p:ext uri="{BB962C8B-B14F-4D97-AF65-F5344CB8AC3E}">
        <p14:creationId xmlns:p14="http://schemas.microsoft.com/office/powerpoint/2010/main" val="3425208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6F62C6-4146-EE42-329E-95297F7B77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FC5B1B-F6D9-BD6D-873C-FBA3559A59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305" y="261000"/>
            <a:ext cx="11265390" cy="63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2ECE19-1E4D-518D-0A68-29804B52F278}"/>
              </a:ext>
            </a:extLst>
          </p:cNvPr>
          <p:cNvSpPr txBox="1"/>
          <p:nvPr/>
        </p:nvSpPr>
        <p:spPr>
          <a:xfrm>
            <a:off x="1152861" y="417495"/>
            <a:ext cx="9886277" cy="138499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/>
              <a:t>Les jolis hameaux d'alpage de Cervières quand vient l’hiver</a:t>
            </a:r>
          </a:p>
          <a:p>
            <a:r>
              <a:rPr lang="fr-FR" sz="2800" b="1" dirty="0"/>
              <a:t>À moins de 15 minutes de Briançon en bus (ligne 17), Cervières est une station-village de 190 habitants</a:t>
            </a:r>
          </a:p>
        </p:txBody>
      </p:sp>
    </p:spTree>
    <p:extLst>
      <p:ext uri="{BB962C8B-B14F-4D97-AF65-F5344CB8AC3E}">
        <p14:creationId xmlns:p14="http://schemas.microsoft.com/office/powerpoint/2010/main" val="3927269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23A8F8-FEA2-730A-DF00-8D0DEBB73A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1473C1-E851-DB63-739C-D88E036B1C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0" y="279000"/>
            <a:ext cx="112014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9005CC-671C-9BB4-AF42-A6EFF01218F2}"/>
              </a:ext>
            </a:extLst>
          </p:cNvPr>
          <p:cNvSpPr txBox="1"/>
          <p:nvPr/>
        </p:nvSpPr>
        <p:spPr>
          <a:xfrm>
            <a:off x="3121287" y="6078071"/>
            <a:ext cx="72614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- Le magnifique Lac de Gignoux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990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C26DB1-00C1-EDF6-3DBC-7DE5C86FE8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223D48-632E-752A-581D-48DAA79E58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312" y="297000"/>
            <a:ext cx="11137375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B29ABB-B31C-C5B9-848D-E633B1AC101B}"/>
              </a:ext>
            </a:extLst>
          </p:cNvPr>
          <p:cNvSpPr txBox="1"/>
          <p:nvPr/>
        </p:nvSpPr>
        <p:spPr>
          <a:xfrm>
            <a:off x="871369" y="297000"/>
            <a:ext cx="10467191" cy="138499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À seulement 40 minutes de Briançon en bus (ligne 7 Briançon-Névache), la commune de Névache est située dans la vallée de la Clarée,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22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66C4B6-D1F6-0EB0-65AD-976B29946B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F4AE5F-B826-3441-A640-952293F2F8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662" y="279000"/>
            <a:ext cx="941323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8DAEBD-982E-362B-12B1-34C19A99591E}"/>
              </a:ext>
            </a:extLst>
          </p:cNvPr>
          <p:cNvSpPr txBox="1"/>
          <p:nvPr/>
        </p:nvSpPr>
        <p:spPr>
          <a:xfrm>
            <a:off x="9983097" y="2549562"/>
            <a:ext cx="19578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Briançon et la Cité Vauban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041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9192AF-9D0A-290B-44B9-269ED8EA91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91BCD4-E4A5-0460-1C06-D15769CCB8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5704" y="279000"/>
            <a:ext cx="941323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B0A29B-BCC9-AF2F-8651-AF06C134FED7}"/>
              </a:ext>
            </a:extLst>
          </p:cNvPr>
          <p:cNvSpPr txBox="1"/>
          <p:nvPr/>
        </p:nvSpPr>
        <p:spPr>
          <a:xfrm>
            <a:off x="355002" y="2850776"/>
            <a:ext cx="20224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 Le Grand Tour des Écrins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635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34C32C-0665-800E-B398-487891202B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C00E90E-7F3C-3949-C73A-0F8CE7B660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087" y="297000"/>
            <a:ext cx="9359437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1E6DDF-0849-FE59-D3A2-4DF40E87BA5A}"/>
              </a:ext>
            </a:extLst>
          </p:cNvPr>
          <p:cNvSpPr txBox="1"/>
          <p:nvPr/>
        </p:nvSpPr>
        <p:spPr>
          <a:xfrm>
            <a:off x="9935455" y="2521059"/>
            <a:ext cx="205471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Le parc naturel régional du Queyras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84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6735B5-3665-176C-D8AE-A14229344B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729006-3AEC-DB6B-1DF1-47CC0A5B17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6464" y="279000"/>
            <a:ext cx="941323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E0D9DD-C3E5-B654-66C5-AACAFC8150D8}"/>
              </a:ext>
            </a:extLst>
          </p:cNvPr>
          <p:cNvSpPr txBox="1"/>
          <p:nvPr/>
        </p:nvSpPr>
        <p:spPr>
          <a:xfrm>
            <a:off x="247426" y="2611419"/>
            <a:ext cx="220964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Les mines du Vallon d’argent de Fournel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554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9FC5C2-D8FC-1909-98B8-BEDCC97007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CDD4ED-0B2A-764C-23E4-7169E1096A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147" y="585000"/>
            <a:ext cx="8498806" cy="56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56C516-0F82-F354-51B8-392D8AD9B5EC}"/>
              </a:ext>
            </a:extLst>
          </p:cNvPr>
          <p:cNvSpPr txBox="1"/>
          <p:nvPr/>
        </p:nvSpPr>
        <p:spPr>
          <a:xfrm>
            <a:off x="9230061" y="1536174"/>
            <a:ext cx="296193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Les Demoiselles Coiffées sont un ensemble de formations géologiques spectaculaires qui suscitent l'admiration et l'étonnement des visiteurs. Ces curiosités naturelles sont souvent appelées "Les Cheminées de Fées</a:t>
            </a:r>
          </a:p>
        </p:txBody>
      </p:sp>
    </p:spTree>
    <p:extLst>
      <p:ext uri="{BB962C8B-B14F-4D97-AF65-F5344CB8AC3E}">
        <p14:creationId xmlns:p14="http://schemas.microsoft.com/office/powerpoint/2010/main" val="2530180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75B241-628F-FA8C-E45F-67D7C823BD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720332-5215-674E-308A-8F37F0EDE5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3525" y="279000"/>
            <a:ext cx="945371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E24377-8525-8D23-9100-4623F208ADB0}"/>
              </a:ext>
            </a:extLst>
          </p:cNvPr>
          <p:cNvSpPr txBox="1"/>
          <p:nvPr/>
        </p:nvSpPr>
        <p:spPr>
          <a:xfrm>
            <a:off x="247426" y="3652222"/>
            <a:ext cx="22521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Vallée de la </a:t>
            </a:r>
            <a:r>
              <a:rPr lang="fr-FR" sz="2800" b="1" dirty="0" err="1">
                <a:solidFill>
                  <a:srgbClr val="FFFF00"/>
                </a:solidFill>
              </a:rPr>
              <a:t>Clarée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E96D50F-ECAE-1C41-203A-937C27BCA4F0}"/>
              </a:ext>
            </a:extLst>
          </p:cNvPr>
          <p:cNvSpPr txBox="1"/>
          <p:nvPr/>
        </p:nvSpPr>
        <p:spPr>
          <a:xfrm>
            <a:off x="378552" y="2640609"/>
            <a:ext cx="19256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Autour de Briançon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959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EAC4A1-4DC4-885E-C602-F09C8DD061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AE5C88-0BE9-840A-04FE-CABFD2B351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8210" y="-98836"/>
            <a:ext cx="3714750" cy="41910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2943374D-E8D5-4EE9-E61B-7BFB803446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8836"/>
            <a:ext cx="3810000" cy="40005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6F20E8C-F9BB-4E2F-AB18-AE4FF72D61D1}"/>
              </a:ext>
            </a:extLst>
          </p:cNvPr>
          <p:cNvSpPr txBox="1"/>
          <p:nvPr/>
        </p:nvSpPr>
        <p:spPr>
          <a:xfrm>
            <a:off x="3810000" y="599739"/>
            <a:ext cx="54756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Les Hautes – Alpes N°2 Suite Et fin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4804122-6CD2-A8A1-8DE9-CE79F44E6611}"/>
              </a:ext>
            </a:extLst>
          </p:cNvPr>
          <p:cNvSpPr txBox="1"/>
          <p:nvPr/>
        </p:nvSpPr>
        <p:spPr>
          <a:xfrm>
            <a:off x="3849669" y="3151273"/>
            <a:ext cx="49807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0280ECF8-EE79-7913-BAE3-5B060D307B17}"/>
              </a:ext>
            </a:extLst>
          </p:cNvPr>
          <p:cNvSpPr txBox="1"/>
          <p:nvPr/>
        </p:nvSpPr>
        <p:spPr>
          <a:xfrm>
            <a:off x="5730352" y="5271920"/>
            <a:ext cx="4604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936731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420</Words>
  <Application>Microsoft Office PowerPoint</Application>
  <PresentationFormat>Grand écran</PresentationFormat>
  <Paragraphs>37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2</cp:revision>
  <dcterms:created xsi:type="dcterms:W3CDTF">2026-04-13T03:48:38Z</dcterms:created>
  <dcterms:modified xsi:type="dcterms:W3CDTF">2026-04-13T05:04:28Z</dcterms:modified>
</cp:coreProperties>
</file>