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56" r:id="rId3"/>
    <p:sldId id="282" r:id="rId4"/>
    <p:sldId id="281" r:id="rId5"/>
    <p:sldId id="279" r:id="rId6"/>
    <p:sldId id="280" r:id="rId7"/>
    <p:sldId id="278" r:id="rId8"/>
    <p:sldId id="277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5" r:id="rId20"/>
    <p:sldId id="266" r:id="rId21"/>
    <p:sldId id="264" r:id="rId22"/>
    <p:sldId id="263" r:id="rId23"/>
    <p:sldId id="262" r:id="rId24"/>
    <p:sldId id="261" r:id="rId25"/>
    <p:sldId id="260" r:id="rId26"/>
    <p:sldId id="259" r:id="rId27"/>
    <p:sldId id="257" r:id="rId28"/>
    <p:sldId id="258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830672-CF16-4074-B428-97CDEA1238BF}" v="72" dt="2026-04-12T06:33:02.310"/>
    <p1510:client id="{DBF47137-E1C9-431C-B1EA-9B5F8D81C3AA}" v="3" dt="2026-04-11T06:45:21.4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30" autoAdjust="0"/>
    <p:restoredTop sz="94660"/>
  </p:normalViewPr>
  <p:slideViewPr>
    <p:cSldViewPr snapToGrid="0">
      <p:cViewPr varScale="1">
        <p:scale>
          <a:sx n="75" d="100"/>
          <a:sy n="75" d="100"/>
        </p:scale>
        <p:origin x="24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F78D83-5068-3C20-2295-7C7A3E3AFB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2755E32-A2C0-DB8E-BA81-F0B4E91D80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551F3ED-2EDC-D975-EBBF-C29040556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76554F-FECA-7907-4682-5640A42C9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EB75FD-5C00-72E6-4CFC-F47AABF80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710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C7F80B-60AB-EABC-1ECD-3AA04C667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0FF112-D73F-E47E-C0A8-830028EA9F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E1ED4C-CA67-7C3D-0F8A-B8CB50FEA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B15792-A1A3-3292-9213-E6BAF67F9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85C296-AAAF-6178-04E6-C61777BFE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7650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16BDAF-6751-A633-E800-746E32FD1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22801A4-60B6-36EF-3528-832E4B72E2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755444-9DA3-F9FE-9A48-8F7C61755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8712D2-93F2-B015-47B4-D50611065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FCEE30-3239-C066-B25A-FB006B0FC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05475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F29253-000E-4152-1828-6ED7BC0FB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6680239-840F-FD8D-2C8F-3BA7FC3008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2CABBC-A48B-0E95-AC75-D8AAE1DA20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75D491C-7B09-0435-B812-6192F627D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655714-9BB5-395B-7C3F-8F43AE6EF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85965BB-34E3-A790-FB0F-FFF42FE8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9971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15CA78-310D-DE37-F162-7D7F95820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1015B87-0A83-3DC7-5104-71879D616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6BDE7FE-8189-7190-EC53-DED2514DF3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8E53631-A37C-DED0-26A1-266E487295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CB44280-D611-3400-2D5A-85C20788EE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9E287CD-03E5-B983-60EC-4AE07720F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F8B84F8-0AEC-D93B-B6EE-B0E5DE52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2165144-2D75-FE27-DF9F-02D0B72AE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6676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45410B-306D-B735-F9D7-D80761C7F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55AF08B-C420-DE37-289C-92512AB4E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A6CD840-3145-FC8C-0DC3-FBF373007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6A289E6-8081-3F41-AEA6-BAC001836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6230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5D8CC02-9508-0A1A-3AA5-543914CD7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5FBC868-CDEF-243A-6248-D4053FE65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CEB6791-CDEB-16F5-7A54-7162A446D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3351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7D9AD4-3C1B-A5EF-9F3A-15579A7D5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94975AA-AC32-17C2-8898-A46AF6C163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9A6A390-C65C-A86E-FA06-D8B5B475E9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C127CB0-5A5D-7DA1-4517-CDB478AEC3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341ADC4-723B-7B69-7010-A41E667AD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03A7DE7-2372-24B2-A5CE-5EF394B67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0506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A9A0CE-7C39-73D5-A9AC-8F955FE3A7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9882CF4-080A-C569-E783-4C9CC2B352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774B95E-CFE7-7511-B2E2-F10850F8D5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4C76248-7454-F817-F6BC-1025C9156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DE3B83D-1E55-CAAC-249B-4DD5D38B0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0661D75-A142-65A5-5F12-FCF584F8D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2932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7BCCCC-7754-CD3E-712E-799F8BACC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090363F-578C-1550-3962-809F47F66D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5833E6C-FAA7-AA35-DF7A-1BC54D77F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77000FA-74B4-0258-6F4D-DC8A547A6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652517A-AC67-A8CB-734E-735BBEB3D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233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DD28BF9-5CDF-8835-9E12-80599A7BAF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16C3CCD-88E2-E879-3D4D-9474EFA829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9C40392-971E-D190-0F70-D6563AE45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CC3B-C5E2-4638-81D8-A611EE008528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8A4D0F-DBA6-388F-D688-90D7B7BB8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A2255AB-639C-1A63-E00D-88033F9DF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9400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341CC51-E2D9-AB5D-8206-F40ACCD00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04CBA45-43F6-7474-C5BD-BED2748A2B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AD94DD4-F658-576B-727B-CCEEDF888E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2CC3B-C5E2-4638-81D8-A611EE008528}" type="datetimeFigureOut">
              <a:rPr lang="fr-FR" smtClean="0"/>
              <a:t>12/04/2026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1881E5-354C-9DB3-9930-D9CEE5BFC6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C66F26-1378-8265-62F8-C29854F96F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895C-977F-498E-92D0-01619971DC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718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5C1182-B4AA-03D6-DB70-FCF5076761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BA843E-8346-00AB-12A9-675A5674B7E5}"/>
              </a:ext>
            </a:extLst>
          </p:cNvPr>
          <p:cNvSpPr txBox="1"/>
          <p:nvPr/>
        </p:nvSpPr>
        <p:spPr>
          <a:xfrm>
            <a:off x="10414000" y="1579879"/>
            <a:ext cx="16357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L'Eyrieux près de Saint-Fortunat-sur-Eyrieux, dans le centre-est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39CDA5E-D003-7A8B-E556-5736AE09E659}"/>
              </a:ext>
            </a:extLst>
          </p:cNvPr>
          <p:cNvSpPr txBox="1"/>
          <p:nvPr/>
        </p:nvSpPr>
        <p:spPr>
          <a:xfrm>
            <a:off x="3891280" y="589280"/>
            <a:ext cx="6177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/>
              <a:t>Ardèche (département)</a:t>
            </a:r>
            <a:endParaRPr lang="fr-FR" sz="3600" b="1" dirty="0"/>
          </a:p>
        </p:txBody>
      </p:sp>
    </p:spTree>
    <p:extLst>
      <p:ext uri="{BB962C8B-B14F-4D97-AF65-F5344CB8AC3E}">
        <p14:creationId xmlns:p14="http://schemas.microsoft.com/office/powerpoint/2010/main" val="3629111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  <p:sndAc>
          <p:stSnd loop="1">
            <p:snd r:embed="rId2" name="Notre Pays était Beau par Marc Michel et son Orchestre.wav"/>
          </p:stSnd>
        </p:sndAc>
      </p:transition>
    </mc:Choice>
    <mc:Fallback>
      <p:transition spd="slow" advClick="0" advTm="12000">
        <p:fade/>
        <p:sndAc>
          <p:stSnd loop="1">
            <p:snd r:embed="rId2" name="Notre Pays était Beau par Marc Michel et son Orchestr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D2AE59B-03CF-62F1-4A6A-A0843F0FB4FE}"/>
              </a:ext>
            </a:extLst>
          </p:cNvPr>
          <p:cNvSpPr txBox="1"/>
          <p:nvPr/>
        </p:nvSpPr>
        <p:spPr>
          <a:xfrm>
            <a:off x="533400" y="396240"/>
            <a:ext cx="1136904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>
                <a:solidFill>
                  <a:srgbClr val="FFFF00"/>
                </a:solidFill>
              </a:rPr>
              <a:t>Le département de l'Ardèche (/aʁ.dɛʃ/[2]) est un département français situé dans la région Auvergne-Rhône-Alpes. Sa préfecture est Privas. Il doit son nom à la rivière Ardèche qui le traverse d'ouest en est et ses habitants s'appellent les Ardéchois.</a:t>
            </a:r>
            <a:endParaRPr lang="fr-FR" sz="5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236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E67E79-C815-5D62-FC6C-4D5728F363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168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839CC0F-663B-3C28-BF03-8CBE9A0C37D9}"/>
              </a:ext>
            </a:extLst>
          </p:cNvPr>
          <p:cNvSpPr txBox="1"/>
          <p:nvPr/>
        </p:nvSpPr>
        <p:spPr>
          <a:xfrm>
            <a:off x="2771360" y="6156960"/>
            <a:ext cx="764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Secteur de Saint-Agrève, dans le nord-ouest.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140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4EE151C-5D97-DCB8-1447-83D591D7DE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4011" y="279000"/>
            <a:ext cx="9453705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0D0A13-8BAB-0A1E-1A44-76E4F2D78988}"/>
              </a:ext>
            </a:extLst>
          </p:cNvPr>
          <p:cNvSpPr txBox="1"/>
          <p:nvPr/>
        </p:nvSpPr>
        <p:spPr>
          <a:xfrm>
            <a:off x="162560" y="2651760"/>
            <a:ext cx="21742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Gorges de l'Ardèche, dans le sud.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530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EDEF84E-C115-4868-3154-139DDC38A4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5920" y="279000"/>
            <a:ext cx="904852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3F3A3F-1AC4-1BCE-9A11-474694771E75}"/>
              </a:ext>
            </a:extLst>
          </p:cNvPr>
          <p:cNvSpPr txBox="1"/>
          <p:nvPr/>
        </p:nvSpPr>
        <p:spPr>
          <a:xfrm>
            <a:off x="2905760" y="6167120"/>
            <a:ext cx="7477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Cévenne ardéchoise au début du XXe siècle.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69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D3F3CE2-08D4-A43C-2F8C-9DE4F458CC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16138D-011A-3369-FA95-1DD628617BF9}"/>
              </a:ext>
            </a:extLst>
          </p:cNvPr>
          <p:cNvSpPr txBox="1"/>
          <p:nvPr/>
        </p:nvSpPr>
        <p:spPr>
          <a:xfrm>
            <a:off x="3261360" y="6136640"/>
            <a:ext cx="601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Forêt de Saint-Julien-en-Saint-Alban.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220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F4A1D6-DCCF-6092-F811-57C07E8D0F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3089" y="279000"/>
            <a:ext cx="9565822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2C94AD-08E6-9F65-C7AA-ED7D46E1C130}"/>
              </a:ext>
            </a:extLst>
          </p:cNvPr>
          <p:cNvSpPr txBox="1"/>
          <p:nvPr/>
        </p:nvSpPr>
        <p:spPr>
          <a:xfrm>
            <a:off x="3403600" y="287030"/>
            <a:ext cx="695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Le Mastrou, chemin de fer du Vivarais.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59478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3BCF095-1968-8C15-8ADC-42F5344974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4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C7D78C1-5456-9915-7C79-6463DC30A3DF}"/>
              </a:ext>
            </a:extLst>
          </p:cNvPr>
          <p:cNvSpPr txBox="1"/>
          <p:nvPr/>
        </p:nvSpPr>
        <p:spPr>
          <a:xfrm>
            <a:off x="9221360" y="660400"/>
            <a:ext cx="293624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viaduc des Brasses sur l'Allier au sud-est de Langogne : en cet endroit, la ligne de Saint-Germain-des-Fossés à Nîmes-Courbessac quitte le département de la Lozère (à gauche) pour entrer dans celui de l'Ardèche.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09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AF85678-2B37-EB40-D51C-5CEBDB4D56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000" y="297000"/>
            <a:ext cx="8352000" cy="626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AE01AA-BA12-DBE5-F7F6-BB63BB569818}"/>
              </a:ext>
            </a:extLst>
          </p:cNvPr>
          <p:cNvSpPr txBox="1"/>
          <p:nvPr/>
        </p:nvSpPr>
        <p:spPr>
          <a:xfrm>
            <a:off x="3779520" y="6169860"/>
            <a:ext cx="708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Minibus à Tournon-sur-Rhône.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093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989601-058C-C90A-B13B-EE50F6AD41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461446-07EE-66FE-83AE-A710E94BCCD4}"/>
              </a:ext>
            </a:extLst>
          </p:cNvPr>
          <p:cNvSpPr txBox="1"/>
          <p:nvPr/>
        </p:nvSpPr>
        <p:spPr>
          <a:xfrm>
            <a:off x="4460240" y="6101900"/>
            <a:ext cx="7498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Caillette et mesclun.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306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48D5176-3919-6223-CD6D-CED31E6A0E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856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015DB0-1488-6D35-A3B7-75F5DD45BD86}"/>
              </a:ext>
            </a:extLst>
          </p:cNvPr>
          <p:cNvSpPr txBox="1"/>
          <p:nvPr/>
        </p:nvSpPr>
        <p:spPr>
          <a:xfrm>
            <a:off x="274320" y="2521059"/>
            <a:ext cx="29768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vallée de l'Ardèche vue des remparts d'Aubenas.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256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6363B8-BB32-FDB6-06EA-E29C2B00A3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32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CE99E2-BFD3-8E28-6BC6-D82C2E294A25}"/>
              </a:ext>
            </a:extLst>
          </p:cNvPr>
          <p:cNvSpPr txBox="1"/>
          <p:nvPr/>
        </p:nvSpPr>
        <p:spPr>
          <a:xfrm>
            <a:off x="9154160" y="2905760"/>
            <a:ext cx="289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cirque de la Madeleine.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326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DC5FDCF-C9EC-E72F-F286-9B82B1CDA4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488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BF7488-4486-DDF1-E640-E63B72304368}"/>
              </a:ext>
            </a:extLst>
          </p:cNvPr>
          <p:cNvSpPr txBox="1"/>
          <p:nvPr/>
        </p:nvSpPr>
        <p:spPr>
          <a:xfrm>
            <a:off x="1148080" y="2951946"/>
            <a:ext cx="30175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Château de Largentière.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081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96BC87-4174-4D23-C8DC-54B7E73E20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DD6883-567C-6CDF-37FD-E8A6049C46BB}"/>
              </a:ext>
            </a:extLst>
          </p:cNvPr>
          <p:cNvSpPr txBox="1"/>
          <p:nvPr/>
        </p:nvSpPr>
        <p:spPr>
          <a:xfrm>
            <a:off x="4023360" y="6121800"/>
            <a:ext cx="5476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Auberge_de_Peyrebeille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842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04ABAA-6B9D-AED9-EC45-9CBF1ABEA3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000" y="297000"/>
            <a:ext cx="8352000" cy="626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5308AB-E4DE-DEFB-E903-B810681155D9}"/>
              </a:ext>
            </a:extLst>
          </p:cNvPr>
          <p:cNvSpPr txBox="1"/>
          <p:nvPr/>
        </p:nvSpPr>
        <p:spPr>
          <a:xfrm>
            <a:off x="4115040" y="6082130"/>
            <a:ext cx="5191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Source_à_Vals_les_Bains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4153211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0565CB7-AF9E-E3E6-ED45-F37BE94D99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8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F15CDC-32F0-74FC-CE00-C320C8118868}"/>
              </a:ext>
            </a:extLst>
          </p:cNvPr>
          <p:cNvSpPr txBox="1"/>
          <p:nvPr/>
        </p:nvSpPr>
        <p:spPr>
          <a:xfrm>
            <a:off x="9225280" y="3241040"/>
            <a:ext cx="2824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Bois de Païolive.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514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E7ED61-CDC1-6585-6DF6-4B48C04008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3930" y="279000"/>
            <a:ext cx="4725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748AB0-E042-F0EB-1877-499EEE6EFA9A}"/>
              </a:ext>
            </a:extLst>
          </p:cNvPr>
          <p:cNvSpPr txBox="1"/>
          <p:nvPr/>
        </p:nvSpPr>
        <p:spPr>
          <a:xfrm>
            <a:off x="1351280" y="2768600"/>
            <a:ext cx="30784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Château de Crussol.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13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ACB2224-F4C8-1FC8-23FE-1B05CAF773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718" y="279000"/>
            <a:ext cx="9268966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804CC3-E338-20FE-A474-4C67F0EA884D}"/>
              </a:ext>
            </a:extLst>
          </p:cNvPr>
          <p:cNvSpPr txBox="1"/>
          <p:nvPr/>
        </p:nvSpPr>
        <p:spPr>
          <a:xfrm>
            <a:off x="9677922" y="2702560"/>
            <a:ext cx="22453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pont du Diable à Thueyts.</a:t>
            </a:r>
          </a:p>
          <a:p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757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D0AF0B-4DEF-CEB6-9803-52F3F9BBD4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78989C-AA52-0260-C11C-60361CC9086C}"/>
              </a:ext>
            </a:extLst>
          </p:cNvPr>
          <p:cNvSpPr txBox="1"/>
          <p:nvPr/>
        </p:nvSpPr>
        <p:spPr>
          <a:xfrm>
            <a:off x="457200" y="2819400"/>
            <a:ext cx="28346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Cascade du Ray-Pic.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456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DE5DDF-6E23-F9AE-BEE6-143D924003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2033" y="279000"/>
            <a:ext cx="624793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06C537-EBF4-83A7-031D-04A70CDBDDCE}"/>
              </a:ext>
            </a:extLst>
          </p:cNvPr>
          <p:cNvSpPr txBox="1"/>
          <p:nvPr/>
        </p:nvSpPr>
        <p:spPr>
          <a:xfrm>
            <a:off x="9377680" y="2396142"/>
            <a:ext cx="2489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Réplique de peintures de la grotte Chauvet.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400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EB79863-7D0E-BE83-D4FD-85F8DA4AA1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4205" y="279000"/>
            <a:ext cx="9247706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CDF972-4A78-7365-0FCE-A0D8D3B8E170}"/>
              </a:ext>
            </a:extLst>
          </p:cNvPr>
          <p:cNvSpPr txBox="1"/>
          <p:nvPr/>
        </p:nvSpPr>
        <p:spPr>
          <a:xfrm>
            <a:off x="91440" y="2951500"/>
            <a:ext cx="2342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Lac d'Issarlès.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1639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6F205C-45E9-DE66-1D09-5B3B81071F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863" y="279000"/>
            <a:ext cx="839341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51C1E8-7B9A-1FD6-23E7-641B43995D8D}"/>
              </a:ext>
            </a:extLst>
          </p:cNvPr>
          <p:cNvSpPr txBox="1"/>
          <p:nvPr/>
        </p:nvSpPr>
        <p:spPr>
          <a:xfrm>
            <a:off x="8991600" y="2804160"/>
            <a:ext cx="3007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gorges du </a:t>
            </a:r>
            <a:r>
              <a:rPr lang="fr-FR" sz="2400" b="1" dirty="0" err="1">
                <a:solidFill>
                  <a:schemeClr val="bg1"/>
                </a:solidFill>
              </a:rPr>
              <a:t>Chassezac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44658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34747A-2DA0-AED7-FC45-4FC0B05B2B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52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882412-7F79-9F09-7205-EA25F4D6A96F}"/>
              </a:ext>
            </a:extLst>
          </p:cNvPr>
          <p:cNvSpPr txBox="1"/>
          <p:nvPr/>
        </p:nvSpPr>
        <p:spPr>
          <a:xfrm>
            <a:off x="396240" y="2595880"/>
            <a:ext cx="28752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Roche « Péréandre » dans la vallée de la Cance.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21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8D7ED2-2EDC-4F1F-D4F7-B0CD3A9672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178" y="279000"/>
            <a:ext cx="945369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57E4E0-5906-B0A7-3472-7CBF89014EF2}"/>
              </a:ext>
            </a:extLst>
          </p:cNvPr>
          <p:cNvSpPr txBox="1"/>
          <p:nvPr/>
        </p:nvSpPr>
        <p:spPr>
          <a:xfrm>
            <a:off x="9951182" y="2357120"/>
            <a:ext cx="18186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Salle supérieure de la grotte de l'aven d'Orgnac.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346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E43B17-4023-F2BC-F44C-85AA1BEA88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3440" y="279000"/>
            <a:ext cx="8400000" cy="6300000"/>
          </a:xfrm>
          <a:prstGeom prst="rect">
            <a:avLst/>
          </a:prstGeom>
          <a:ln w="127000" cap="sq">
            <a:solidFill>
              <a:schemeClr val="bg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5F54F4-EF7E-323E-6812-F63331F5413A}"/>
              </a:ext>
            </a:extLst>
          </p:cNvPr>
          <p:cNvSpPr txBox="1"/>
          <p:nvPr/>
        </p:nvSpPr>
        <p:spPr>
          <a:xfrm>
            <a:off x="233680" y="2534920"/>
            <a:ext cx="30784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Théâtre du site archéologique d'Alba-la-Romaine.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716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AE80DB-DCE7-B654-78B5-E7A624177B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96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951101-A29A-CFB2-DB6C-A8B374072CB5}"/>
              </a:ext>
            </a:extLst>
          </p:cNvPr>
          <p:cNvSpPr txBox="1"/>
          <p:nvPr/>
        </p:nvSpPr>
        <p:spPr>
          <a:xfrm>
            <a:off x="9235440" y="2804160"/>
            <a:ext cx="258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Lac du Ternay.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3702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152193-9E0C-3F84-B0D5-FA1F111AC0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168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BFEFB0-E32A-153C-89AF-09220A5817CE}"/>
              </a:ext>
            </a:extLst>
          </p:cNvPr>
          <p:cNvSpPr txBox="1"/>
          <p:nvPr/>
        </p:nvSpPr>
        <p:spPr>
          <a:xfrm>
            <a:off x="264160" y="2870200"/>
            <a:ext cx="30175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Mont Gerbier-de-Jonc.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625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7845F56-8BB9-3A99-250E-8254F8B95E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44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69C18C-BF88-EF8E-9A19-8C5C0112D88D}"/>
              </a:ext>
            </a:extLst>
          </p:cNvPr>
          <p:cNvSpPr txBox="1"/>
          <p:nvPr/>
        </p:nvSpPr>
        <p:spPr>
          <a:xfrm>
            <a:off x="8839200" y="2133600"/>
            <a:ext cx="3149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Ancienne ferme qui abrite la source géographique de la Loire (mont Gerbier-de-Jonc).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45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49E65DE-6C63-2CBE-08C9-9FF34B6D25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216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2F0A85-1923-5A43-2CD8-B6268A43F264}"/>
              </a:ext>
            </a:extLst>
          </p:cNvPr>
          <p:cNvSpPr txBox="1"/>
          <p:nvPr/>
        </p:nvSpPr>
        <p:spPr>
          <a:xfrm>
            <a:off x="345440" y="2824480"/>
            <a:ext cx="31089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Annonay, vue depuis la Montée des </a:t>
            </a:r>
            <a:r>
              <a:rPr lang="fr-FR" sz="2800" b="1" dirty="0" err="1">
                <a:solidFill>
                  <a:schemeClr val="bg1"/>
                </a:solidFill>
              </a:rPr>
              <a:t>Aygas</a:t>
            </a:r>
            <a:r>
              <a:rPr lang="fr-FR" sz="28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96296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95FE023-5875-0920-C9D1-4BB75D5FC5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cxnSp>
        <p:nvCxnSpPr>
          <p:cNvPr id="5" name="Connecteur droit 4">
            <a:extLst>
              <a:ext uri="{FF2B5EF4-FFF2-40B4-BE49-F238E27FC236}">
                <a16:creationId xmlns:a16="http://schemas.microsoft.com/office/drawing/2014/main" id="{159B661C-566F-1338-4337-64C6AFFDA238}"/>
              </a:ext>
            </a:extLst>
          </p:cNvPr>
          <p:cNvCxnSpPr/>
          <p:nvPr/>
        </p:nvCxnSpPr>
        <p:spPr>
          <a:xfrm flipV="1">
            <a:off x="9174480" y="2956560"/>
            <a:ext cx="1564640" cy="2743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ZoneTexte 5">
            <a:extLst>
              <a:ext uri="{FF2B5EF4-FFF2-40B4-BE49-F238E27FC236}">
                <a16:creationId xmlns:a16="http://schemas.microsoft.com/office/drawing/2014/main" id="{64093169-FBAB-A226-8E02-24403A07940B}"/>
              </a:ext>
            </a:extLst>
          </p:cNvPr>
          <p:cNvSpPr txBox="1"/>
          <p:nvPr/>
        </p:nvSpPr>
        <p:spPr>
          <a:xfrm>
            <a:off x="9235440" y="2673014"/>
            <a:ext cx="17701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Château_d'Aubenas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299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DF5745-B57B-61A9-3DF5-E643CF4D01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8E4AAFA-D5D4-12CE-9652-811D9E35DB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0"/>
            <a:ext cx="3714750" cy="4191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F56E05F-87D9-516D-EA6E-FE7EEB8070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5249" y="0"/>
            <a:ext cx="3810000" cy="40005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81C4140-1B50-2360-1C1F-F3E17D113944}"/>
              </a:ext>
            </a:extLst>
          </p:cNvPr>
          <p:cNvSpPr txBox="1"/>
          <p:nvPr/>
        </p:nvSpPr>
        <p:spPr>
          <a:xfrm>
            <a:off x="3945889" y="1300946"/>
            <a:ext cx="51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La Commune De L’Ardèche N°1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3D5ECFE-0F91-6615-8F14-9F97A9883B57}"/>
              </a:ext>
            </a:extLst>
          </p:cNvPr>
          <p:cNvSpPr txBox="1"/>
          <p:nvPr/>
        </p:nvSpPr>
        <p:spPr>
          <a:xfrm>
            <a:off x="3970019" y="3429000"/>
            <a:ext cx="4781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55E0B14-7F94-EA83-C442-5CD441F1C657}"/>
              </a:ext>
            </a:extLst>
          </p:cNvPr>
          <p:cNvSpPr txBox="1"/>
          <p:nvPr/>
        </p:nvSpPr>
        <p:spPr>
          <a:xfrm>
            <a:off x="5588000" y="5033834"/>
            <a:ext cx="4003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674525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288</Words>
  <Application>Microsoft Office PowerPoint</Application>
  <PresentationFormat>Grand écran</PresentationFormat>
  <Paragraphs>34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2</cp:revision>
  <dcterms:created xsi:type="dcterms:W3CDTF">2024-01-12T08:35:52Z</dcterms:created>
  <dcterms:modified xsi:type="dcterms:W3CDTF">2026-04-12T06:34:02Z</dcterms:modified>
</cp:coreProperties>
</file>