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3" r:id="rId3"/>
    <p:sldId id="282" r:id="rId4"/>
    <p:sldId id="281" r:id="rId5"/>
    <p:sldId id="279" r:id="rId6"/>
    <p:sldId id="278" r:id="rId7"/>
    <p:sldId id="277" r:id="rId8"/>
    <p:sldId id="276" r:id="rId9"/>
    <p:sldId id="275" r:id="rId10"/>
    <p:sldId id="274" r:id="rId11"/>
    <p:sldId id="273" r:id="rId12"/>
    <p:sldId id="272" r:id="rId13"/>
    <p:sldId id="271" r:id="rId14"/>
    <p:sldId id="270" r:id="rId15"/>
    <p:sldId id="269" r:id="rId16"/>
    <p:sldId id="268" r:id="rId17"/>
    <p:sldId id="267" r:id="rId18"/>
    <p:sldId id="265" r:id="rId19"/>
    <p:sldId id="266" r:id="rId20"/>
    <p:sldId id="264" r:id="rId21"/>
    <p:sldId id="263" r:id="rId22"/>
    <p:sldId id="285" r:id="rId23"/>
    <p:sldId id="262" r:id="rId24"/>
    <p:sldId id="261" r:id="rId25"/>
    <p:sldId id="260" r:id="rId26"/>
    <p:sldId id="259" r:id="rId27"/>
    <p:sldId id="257" r:id="rId28"/>
    <p:sldId id="258" r:id="rId29"/>
    <p:sldId id="284" r:id="rId30"/>
    <p:sldId id="286" r:id="rId31"/>
    <p:sldId id="287"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C004D3F-EBAF-450D-845B-2E24EB0279A7}" v="59" dt="2026-04-11T08:24:09.350"/>
    <p1510:client id="{AEE56B17-1D13-4572-B1A6-A855E10F2AFF}" v="1" dt="2026-04-11T08:32:55.254"/>
    <p1510:client id="{DBF47137-E1C9-431C-B1EA-9B5F8D81C3AA}" v="3" dt="2026-04-11T06:45:21.4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3" autoAdjust="0"/>
    <p:restoredTop sz="94660"/>
  </p:normalViewPr>
  <p:slideViewPr>
    <p:cSldViewPr snapToGrid="0">
      <p:cViewPr varScale="1">
        <p:scale>
          <a:sx n="58" d="100"/>
          <a:sy n="58" d="100"/>
        </p:scale>
        <p:origin x="82" y="4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el Moulac" userId="fdbc7b557ca5d9ab" providerId="LiveId" clId="{B6D13388-46E4-4D88-AC2B-514192970406}"/>
    <pc:docChg chg="modSld">
      <pc:chgData name="Daniel Moulac" userId="fdbc7b557ca5d9ab" providerId="LiveId" clId="{B6D13388-46E4-4D88-AC2B-514192970406}" dt="2026-04-11T08:33:45.915" v="36" actId="1076"/>
      <pc:docMkLst>
        <pc:docMk/>
      </pc:docMkLst>
      <pc:sldChg chg="addSp modSp mod">
        <pc:chgData name="Daniel Moulac" userId="fdbc7b557ca5d9ab" providerId="LiveId" clId="{B6D13388-46E4-4D88-AC2B-514192970406}" dt="2026-04-11T08:33:45.915" v="36" actId="1076"/>
        <pc:sldMkLst>
          <pc:docMk/>
          <pc:sldMk cId="2852536832" sldId="287"/>
        </pc:sldMkLst>
        <pc:spChg chg="add mod">
          <ac:chgData name="Daniel Moulac" userId="fdbc7b557ca5d9ab" providerId="LiveId" clId="{B6D13388-46E4-4D88-AC2B-514192970406}" dt="2026-04-11T08:33:38.489" v="35" actId="1076"/>
          <ac:spMkLst>
            <pc:docMk/>
            <pc:sldMk cId="2852536832" sldId="287"/>
            <ac:spMk id="2" creationId="{E0445C24-F354-DE1D-3EAC-DD3534361FCE}"/>
          </ac:spMkLst>
        </pc:spChg>
        <pc:spChg chg="mod">
          <ac:chgData name="Daniel Moulac" userId="fdbc7b557ca5d9ab" providerId="LiveId" clId="{B6D13388-46E4-4D88-AC2B-514192970406}" dt="2026-04-11T08:33:45.915" v="36" actId="1076"/>
          <ac:spMkLst>
            <pc:docMk/>
            <pc:sldMk cId="2852536832" sldId="287"/>
            <ac:spMk id="7" creationId="{78FEB878-2916-0308-6887-96B847EFBB4E}"/>
          </ac:spMkLst>
        </pc:spChg>
        <pc:spChg chg="mod">
          <ac:chgData name="Daniel Moulac" userId="fdbc7b557ca5d9ab" providerId="LiveId" clId="{B6D13388-46E4-4D88-AC2B-514192970406}" dt="2026-04-11T08:32:42.672" v="0" actId="1076"/>
          <ac:spMkLst>
            <pc:docMk/>
            <pc:sldMk cId="2852536832" sldId="287"/>
            <ac:spMk id="8" creationId="{AEF3CE31-0D00-C2A8-384B-9D4231BAD1F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F78D83-5068-3C20-2295-7C7A3E3AFBD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2755E32-A2C0-DB8E-BA81-F0B4E91D802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551F3ED-2EDC-D975-EBBF-C2904055638B}"/>
              </a:ext>
            </a:extLst>
          </p:cNvPr>
          <p:cNvSpPr>
            <a:spLocks noGrp="1"/>
          </p:cNvSpPr>
          <p:nvPr>
            <p:ph type="dt" sz="half" idx="10"/>
          </p:nvPr>
        </p:nvSpPr>
        <p:spPr/>
        <p:txBody>
          <a:bodyPr/>
          <a:lstStyle/>
          <a:p>
            <a:fld id="{4282CC3B-C5E2-4638-81D8-A611EE008528}" type="datetimeFigureOut">
              <a:rPr lang="fr-FR" smtClean="0"/>
              <a:t>11/04/2026</a:t>
            </a:fld>
            <a:endParaRPr lang="fr-FR"/>
          </a:p>
        </p:txBody>
      </p:sp>
      <p:sp>
        <p:nvSpPr>
          <p:cNvPr id="5" name="Espace réservé du pied de page 4">
            <a:extLst>
              <a:ext uri="{FF2B5EF4-FFF2-40B4-BE49-F238E27FC236}">
                <a16:creationId xmlns:a16="http://schemas.microsoft.com/office/drawing/2014/main" id="{6476554F-FECA-7907-4682-5640A42C997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EEB75FD-5C00-72E6-4CFC-F47AABF80F81}"/>
              </a:ext>
            </a:extLst>
          </p:cNvPr>
          <p:cNvSpPr>
            <a:spLocks noGrp="1"/>
          </p:cNvSpPr>
          <p:nvPr>
            <p:ph type="sldNum" sz="quarter" idx="12"/>
          </p:nvPr>
        </p:nvSpPr>
        <p:spPr/>
        <p:txBody>
          <a:bodyPr/>
          <a:lstStyle/>
          <a:p>
            <a:fld id="{26DB895C-977F-498E-92D0-01619971DCBC}" type="slidenum">
              <a:rPr lang="fr-FR" smtClean="0"/>
              <a:t>‹N°›</a:t>
            </a:fld>
            <a:endParaRPr lang="fr-FR"/>
          </a:p>
        </p:txBody>
      </p:sp>
    </p:spTree>
    <p:extLst>
      <p:ext uri="{BB962C8B-B14F-4D97-AF65-F5344CB8AC3E}">
        <p14:creationId xmlns:p14="http://schemas.microsoft.com/office/powerpoint/2010/main" val="3362710290"/>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4C7F80B-60AB-EABC-1ECD-3AA04C6679E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E0FF112-D73F-E47E-C0A8-830028EA9F0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1E1ED4C-CA67-7C3D-0F8A-B8CB50FEAA87}"/>
              </a:ext>
            </a:extLst>
          </p:cNvPr>
          <p:cNvSpPr>
            <a:spLocks noGrp="1"/>
          </p:cNvSpPr>
          <p:nvPr>
            <p:ph type="dt" sz="half" idx="10"/>
          </p:nvPr>
        </p:nvSpPr>
        <p:spPr/>
        <p:txBody>
          <a:bodyPr/>
          <a:lstStyle/>
          <a:p>
            <a:fld id="{4282CC3B-C5E2-4638-81D8-A611EE008528}" type="datetimeFigureOut">
              <a:rPr lang="fr-FR" smtClean="0"/>
              <a:t>11/04/2026</a:t>
            </a:fld>
            <a:endParaRPr lang="fr-FR"/>
          </a:p>
        </p:txBody>
      </p:sp>
      <p:sp>
        <p:nvSpPr>
          <p:cNvPr id="5" name="Espace réservé du pied de page 4">
            <a:extLst>
              <a:ext uri="{FF2B5EF4-FFF2-40B4-BE49-F238E27FC236}">
                <a16:creationId xmlns:a16="http://schemas.microsoft.com/office/drawing/2014/main" id="{4BB15792-A1A3-3292-9213-E6BAF67F957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285C296-AAAF-6178-04E6-C61777BFE705}"/>
              </a:ext>
            </a:extLst>
          </p:cNvPr>
          <p:cNvSpPr>
            <a:spLocks noGrp="1"/>
          </p:cNvSpPr>
          <p:nvPr>
            <p:ph type="sldNum" sz="quarter" idx="12"/>
          </p:nvPr>
        </p:nvSpPr>
        <p:spPr/>
        <p:txBody>
          <a:bodyPr/>
          <a:lstStyle/>
          <a:p>
            <a:fld id="{26DB895C-977F-498E-92D0-01619971DCBC}" type="slidenum">
              <a:rPr lang="fr-FR" smtClean="0"/>
              <a:t>‹N°›</a:t>
            </a:fld>
            <a:endParaRPr lang="fr-FR"/>
          </a:p>
        </p:txBody>
      </p:sp>
    </p:spTree>
    <p:extLst>
      <p:ext uri="{BB962C8B-B14F-4D97-AF65-F5344CB8AC3E}">
        <p14:creationId xmlns:p14="http://schemas.microsoft.com/office/powerpoint/2010/main" val="1837650103"/>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F16BDAF-6751-A633-E800-746E32FD1842}"/>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22801A4-60B6-36EF-3528-832E4B72E22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50755444-9DA3-F9FE-9A48-8F7C6175560F}"/>
              </a:ext>
            </a:extLst>
          </p:cNvPr>
          <p:cNvSpPr>
            <a:spLocks noGrp="1"/>
          </p:cNvSpPr>
          <p:nvPr>
            <p:ph type="dt" sz="half" idx="10"/>
          </p:nvPr>
        </p:nvSpPr>
        <p:spPr/>
        <p:txBody>
          <a:bodyPr/>
          <a:lstStyle/>
          <a:p>
            <a:fld id="{4282CC3B-C5E2-4638-81D8-A611EE008528}" type="datetimeFigureOut">
              <a:rPr lang="fr-FR" smtClean="0"/>
              <a:t>11/04/2026</a:t>
            </a:fld>
            <a:endParaRPr lang="fr-FR"/>
          </a:p>
        </p:txBody>
      </p:sp>
      <p:sp>
        <p:nvSpPr>
          <p:cNvPr id="5" name="Espace réservé du pied de page 4">
            <a:extLst>
              <a:ext uri="{FF2B5EF4-FFF2-40B4-BE49-F238E27FC236}">
                <a16:creationId xmlns:a16="http://schemas.microsoft.com/office/drawing/2014/main" id="{3F8712D2-93F2-B015-47B4-D50611065C6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3FCEE30-3239-C066-B25A-FB006B0FC60B}"/>
              </a:ext>
            </a:extLst>
          </p:cNvPr>
          <p:cNvSpPr>
            <a:spLocks noGrp="1"/>
          </p:cNvSpPr>
          <p:nvPr>
            <p:ph type="sldNum" sz="quarter" idx="12"/>
          </p:nvPr>
        </p:nvSpPr>
        <p:spPr/>
        <p:txBody>
          <a:bodyPr/>
          <a:lstStyle/>
          <a:p>
            <a:fld id="{26DB895C-977F-498E-92D0-01619971DCBC}" type="slidenum">
              <a:rPr lang="fr-FR" smtClean="0"/>
              <a:t>‹N°›</a:t>
            </a:fld>
            <a:endParaRPr lang="fr-FR"/>
          </a:p>
        </p:txBody>
      </p:sp>
    </p:spTree>
    <p:extLst>
      <p:ext uri="{BB962C8B-B14F-4D97-AF65-F5344CB8AC3E}">
        <p14:creationId xmlns:p14="http://schemas.microsoft.com/office/powerpoint/2010/main" val="2180547533"/>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1F29253-000E-4152-1828-6ED7BC0FB1E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6680239-840F-FD8D-2C8F-3BA7FC30081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02CABBC-A48B-0E95-AC75-D8AAE1DA202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D75D491C-7B09-0435-B812-6192F627DA67}"/>
              </a:ext>
            </a:extLst>
          </p:cNvPr>
          <p:cNvSpPr>
            <a:spLocks noGrp="1"/>
          </p:cNvSpPr>
          <p:nvPr>
            <p:ph type="dt" sz="half" idx="10"/>
          </p:nvPr>
        </p:nvSpPr>
        <p:spPr/>
        <p:txBody>
          <a:bodyPr/>
          <a:lstStyle/>
          <a:p>
            <a:fld id="{4282CC3B-C5E2-4638-81D8-A611EE008528}" type="datetimeFigureOut">
              <a:rPr lang="fr-FR" smtClean="0"/>
              <a:t>11/04/2026</a:t>
            </a:fld>
            <a:endParaRPr lang="fr-FR"/>
          </a:p>
        </p:txBody>
      </p:sp>
      <p:sp>
        <p:nvSpPr>
          <p:cNvPr id="6" name="Espace réservé du pied de page 5">
            <a:extLst>
              <a:ext uri="{FF2B5EF4-FFF2-40B4-BE49-F238E27FC236}">
                <a16:creationId xmlns:a16="http://schemas.microsoft.com/office/drawing/2014/main" id="{5D655714-9BB5-395B-7C3F-8F43AE6EF87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85965BB-34E3-A790-FB0F-FFF42FE81E86}"/>
              </a:ext>
            </a:extLst>
          </p:cNvPr>
          <p:cNvSpPr>
            <a:spLocks noGrp="1"/>
          </p:cNvSpPr>
          <p:nvPr>
            <p:ph type="sldNum" sz="quarter" idx="12"/>
          </p:nvPr>
        </p:nvSpPr>
        <p:spPr/>
        <p:txBody>
          <a:bodyPr/>
          <a:lstStyle/>
          <a:p>
            <a:fld id="{26DB895C-977F-498E-92D0-01619971DCBC}" type="slidenum">
              <a:rPr lang="fr-FR" smtClean="0"/>
              <a:t>‹N°›</a:t>
            </a:fld>
            <a:endParaRPr lang="fr-FR"/>
          </a:p>
        </p:txBody>
      </p:sp>
    </p:spTree>
    <p:extLst>
      <p:ext uri="{BB962C8B-B14F-4D97-AF65-F5344CB8AC3E}">
        <p14:creationId xmlns:p14="http://schemas.microsoft.com/office/powerpoint/2010/main" val="2759971500"/>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15CA78-310D-DE37-F162-7D7F95820284}"/>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31015B87-0A83-3DC7-5104-71879D616E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36BDE7FE-8189-7190-EC53-DED2514DF34B}"/>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8E53631-A37C-DED0-26A1-266E4872952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1CB44280-D611-3400-2D5A-85C20788EE06}"/>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29E287CD-03E5-B983-60EC-4AE07720FE3E}"/>
              </a:ext>
            </a:extLst>
          </p:cNvPr>
          <p:cNvSpPr>
            <a:spLocks noGrp="1"/>
          </p:cNvSpPr>
          <p:nvPr>
            <p:ph type="dt" sz="half" idx="10"/>
          </p:nvPr>
        </p:nvSpPr>
        <p:spPr/>
        <p:txBody>
          <a:bodyPr/>
          <a:lstStyle/>
          <a:p>
            <a:fld id="{4282CC3B-C5E2-4638-81D8-A611EE008528}" type="datetimeFigureOut">
              <a:rPr lang="fr-FR" smtClean="0"/>
              <a:t>11/04/2026</a:t>
            </a:fld>
            <a:endParaRPr lang="fr-FR"/>
          </a:p>
        </p:txBody>
      </p:sp>
      <p:sp>
        <p:nvSpPr>
          <p:cNvPr id="8" name="Espace réservé du pied de page 7">
            <a:extLst>
              <a:ext uri="{FF2B5EF4-FFF2-40B4-BE49-F238E27FC236}">
                <a16:creationId xmlns:a16="http://schemas.microsoft.com/office/drawing/2014/main" id="{CF8B84F8-0AEC-D93B-B6EE-B0E5DE52E36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2165144-2D75-FE27-DF9F-02D0B72AE256}"/>
              </a:ext>
            </a:extLst>
          </p:cNvPr>
          <p:cNvSpPr>
            <a:spLocks noGrp="1"/>
          </p:cNvSpPr>
          <p:nvPr>
            <p:ph type="sldNum" sz="quarter" idx="12"/>
          </p:nvPr>
        </p:nvSpPr>
        <p:spPr/>
        <p:txBody>
          <a:bodyPr/>
          <a:lstStyle/>
          <a:p>
            <a:fld id="{26DB895C-977F-498E-92D0-01619971DCBC}" type="slidenum">
              <a:rPr lang="fr-FR" smtClean="0"/>
              <a:t>‹N°›</a:t>
            </a:fld>
            <a:endParaRPr lang="fr-FR"/>
          </a:p>
        </p:txBody>
      </p:sp>
    </p:spTree>
    <p:extLst>
      <p:ext uri="{BB962C8B-B14F-4D97-AF65-F5344CB8AC3E}">
        <p14:creationId xmlns:p14="http://schemas.microsoft.com/office/powerpoint/2010/main" val="1026676724"/>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745410B-306D-B735-F9D7-D80761C7F135}"/>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55AF08B-C420-DE37-289C-92512AB4EB8C}"/>
              </a:ext>
            </a:extLst>
          </p:cNvPr>
          <p:cNvSpPr>
            <a:spLocks noGrp="1"/>
          </p:cNvSpPr>
          <p:nvPr>
            <p:ph type="dt" sz="half" idx="10"/>
          </p:nvPr>
        </p:nvSpPr>
        <p:spPr/>
        <p:txBody>
          <a:bodyPr/>
          <a:lstStyle/>
          <a:p>
            <a:fld id="{4282CC3B-C5E2-4638-81D8-A611EE008528}" type="datetimeFigureOut">
              <a:rPr lang="fr-FR" smtClean="0"/>
              <a:t>11/04/2026</a:t>
            </a:fld>
            <a:endParaRPr lang="fr-FR"/>
          </a:p>
        </p:txBody>
      </p:sp>
      <p:sp>
        <p:nvSpPr>
          <p:cNvPr id="4" name="Espace réservé du pied de page 3">
            <a:extLst>
              <a:ext uri="{FF2B5EF4-FFF2-40B4-BE49-F238E27FC236}">
                <a16:creationId xmlns:a16="http://schemas.microsoft.com/office/drawing/2014/main" id="{7A6CD840-3145-FC8C-0DC3-FBF37300748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6A289E6-8081-3F41-AEA6-BAC001836A46}"/>
              </a:ext>
            </a:extLst>
          </p:cNvPr>
          <p:cNvSpPr>
            <a:spLocks noGrp="1"/>
          </p:cNvSpPr>
          <p:nvPr>
            <p:ph type="sldNum" sz="quarter" idx="12"/>
          </p:nvPr>
        </p:nvSpPr>
        <p:spPr/>
        <p:txBody>
          <a:bodyPr/>
          <a:lstStyle/>
          <a:p>
            <a:fld id="{26DB895C-977F-498E-92D0-01619971DCBC}" type="slidenum">
              <a:rPr lang="fr-FR" smtClean="0"/>
              <a:t>‹N°›</a:t>
            </a:fld>
            <a:endParaRPr lang="fr-FR"/>
          </a:p>
        </p:txBody>
      </p:sp>
    </p:spTree>
    <p:extLst>
      <p:ext uri="{BB962C8B-B14F-4D97-AF65-F5344CB8AC3E}">
        <p14:creationId xmlns:p14="http://schemas.microsoft.com/office/powerpoint/2010/main" val="4156230554"/>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5D8CC02-9508-0A1A-3AA5-543914CD7EA8}"/>
              </a:ext>
            </a:extLst>
          </p:cNvPr>
          <p:cNvSpPr>
            <a:spLocks noGrp="1"/>
          </p:cNvSpPr>
          <p:nvPr>
            <p:ph type="dt" sz="half" idx="10"/>
          </p:nvPr>
        </p:nvSpPr>
        <p:spPr/>
        <p:txBody>
          <a:bodyPr/>
          <a:lstStyle/>
          <a:p>
            <a:fld id="{4282CC3B-C5E2-4638-81D8-A611EE008528}" type="datetimeFigureOut">
              <a:rPr lang="fr-FR" smtClean="0"/>
              <a:t>11/04/2026</a:t>
            </a:fld>
            <a:endParaRPr lang="fr-FR"/>
          </a:p>
        </p:txBody>
      </p:sp>
      <p:sp>
        <p:nvSpPr>
          <p:cNvPr id="3" name="Espace réservé du pied de page 2">
            <a:extLst>
              <a:ext uri="{FF2B5EF4-FFF2-40B4-BE49-F238E27FC236}">
                <a16:creationId xmlns:a16="http://schemas.microsoft.com/office/drawing/2014/main" id="{E5FBC868-CDEF-243A-6248-D4053FE6519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ECEB6791-CDEB-16F5-7A54-7162A446D96E}"/>
              </a:ext>
            </a:extLst>
          </p:cNvPr>
          <p:cNvSpPr>
            <a:spLocks noGrp="1"/>
          </p:cNvSpPr>
          <p:nvPr>
            <p:ph type="sldNum" sz="quarter" idx="12"/>
          </p:nvPr>
        </p:nvSpPr>
        <p:spPr/>
        <p:txBody>
          <a:bodyPr/>
          <a:lstStyle/>
          <a:p>
            <a:fld id="{26DB895C-977F-498E-92D0-01619971DCBC}" type="slidenum">
              <a:rPr lang="fr-FR" smtClean="0"/>
              <a:t>‹N°›</a:t>
            </a:fld>
            <a:endParaRPr lang="fr-FR"/>
          </a:p>
        </p:txBody>
      </p:sp>
    </p:spTree>
    <p:extLst>
      <p:ext uri="{BB962C8B-B14F-4D97-AF65-F5344CB8AC3E}">
        <p14:creationId xmlns:p14="http://schemas.microsoft.com/office/powerpoint/2010/main" val="3243351070"/>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C7D9AD4-3C1B-A5EF-9F3A-15579A7D575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794975AA-AC32-17C2-8898-A46AF6C163A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9A6A390-C65C-A86E-FA06-D8B5B475E9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C127CB0-5A5D-7DA1-4517-CDB478AEC38A}"/>
              </a:ext>
            </a:extLst>
          </p:cNvPr>
          <p:cNvSpPr>
            <a:spLocks noGrp="1"/>
          </p:cNvSpPr>
          <p:nvPr>
            <p:ph type="dt" sz="half" idx="10"/>
          </p:nvPr>
        </p:nvSpPr>
        <p:spPr/>
        <p:txBody>
          <a:bodyPr/>
          <a:lstStyle/>
          <a:p>
            <a:fld id="{4282CC3B-C5E2-4638-81D8-A611EE008528}" type="datetimeFigureOut">
              <a:rPr lang="fr-FR" smtClean="0"/>
              <a:t>11/04/2026</a:t>
            </a:fld>
            <a:endParaRPr lang="fr-FR"/>
          </a:p>
        </p:txBody>
      </p:sp>
      <p:sp>
        <p:nvSpPr>
          <p:cNvPr id="6" name="Espace réservé du pied de page 5">
            <a:extLst>
              <a:ext uri="{FF2B5EF4-FFF2-40B4-BE49-F238E27FC236}">
                <a16:creationId xmlns:a16="http://schemas.microsoft.com/office/drawing/2014/main" id="{3341ADC4-723B-7B69-7010-A41E667ADCA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03A7DE7-2372-24B2-A5CE-5EF394B67498}"/>
              </a:ext>
            </a:extLst>
          </p:cNvPr>
          <p:cNvSpPr>
            <a:spLocks noGrp="1"/>
          </p:cNvSpPr>
          <p:nvPr>
            <p:ph type="sldNum" sz="quarter" idx="12"/>
          </p:nvPr>
        </p:nvSpPr>
        <p:spPr/>
        <p:txBody>
          <a:bodyPr/>
          <a:lstStyle/>
          <a:p>
            <a:fld id="{26DB895C-977F-498E-92D0-01619971DCBC}" type="slidenum">
              <a:rPr lang="fr-FR" smtClean="0"/>
              <a:t>‹N°›</a:t>
            </a:fld>
            <a:endParaRPr lang="fr-FR"/>
          </a:p>
        </p:txBody>
      </p:sp>
    </p:spTree>
    <p:extLst>
      <p:ext uri="{BB962C8B-B14F-4D97-AF65-F5344CB8AC3E}">
        <p14:creationId xmlns:p14="http://schemas.microsoft.com/office/powerpoint/2010/main" val="3420506131"/>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BA9A0CE-7C39-73D5-A9AC-8F955FE3A71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9882CF4-080A-C569-E783-4C9CC2B352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774B95E-CFE7-7511-B2E2-F10850F8D5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4C76248-7454-F817-F6BC-1025C9156818}"/>
              </a:ext>
            </a:extLst>
          </p:cNvPr>
          <p:cNvSpPr>
            <a:spLocks noGrp="1"/>
          </p:cNvSpPr>
          <p:nvPr>
            <p:ph type="dt" sz="half" idx="10"/>
          </p:nvPr>
        </p:nvSpPr>
        <p:spPr/>
        <p:txBody>
          <a:bodyPr/>
          <a:lstStyle/>
          <a:p>
            <a:fld id="{4282CC3B-C5E2-4638-81D8-A611EE008528}" type="datetimeFigureOut">
              <a:rPr lang="fr-FR" smtClean="0"/>
              <a:t>11/04/2026</a:t>
            </a:fld>
            <a:endParaRPr lang="fr-FR"/>
          </a:p>
        </p:txBody>
      </p:sp>
      <p:sp>
        <p:nvSpPr>
          <p:cNvPr id="6" name="Espace réservé du pied de page 5">
            <a:extLst>
              <a:ext uri="{FF2B5EF4-FFF2-40B4-BE49-F238E27FC236}">
                <a16:creationId xmlns:a16="http://schemas.microsoft.com/office/drawing/2014/main" id="{CDE3B83D-1E55-CAAC-249B-4DD5D38B07B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0661D75-A142-65A5-5F12-FCF584F8DD7F}"/>
              </a:ext>
            </a:extLst>
          </p:cNvPr>
          <p:cNvSpPr>
            <a:spLocks noGrp="1"/>
          </p:cNvSpPr>
          <p:nvPr>
            <p:ph type="sldNum" sz="quarter" idx="12"/>
          </p:nvPr>
        </p:nvSpPr>
        <p:spPr/>
        <p:txBody>
          <a:bodyPr/>
          <a:lstStyle/>
          <a:p>
            <a:fld id="{26DB895C-977F-498E-92D0-01619971DCBC}" type="slidenum">
              <a:rPr lang="fr-FR" smtClean="0"/>
              <a:t>‹N°›</a:t>
            </a:fld>
            <a:endParaRPr lang="fr-FR"/>
          </a:p>
        </p:txBody>
      </p:sp>
    </p:spTree>
    <p:extLst>
      <p:ext uri="{BB962C8B-B14F-4D97-AF65-F5344CB8AC3E}">
        <p14:creationId xmlns:p14="http://schemas.microsoft.com/office/powerpoint/2010/main" val="902932176"/>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7BCCCC-7754-CD3E-712E-799F8BACCC5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9090363F-578C-1550-3962-809F47F66D20}"/>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5833E6C-FAA7-AA35-DF7A-1BC54D77F25F}"/>
              </a:ext>
            </a:extLst>
          </p:cNvPr>
          <p:cNvSpPr>
            <a:spLocks noGrp="1"/>
          </p:cNvSpPr>
          <p:nvPr>
            <p:ph type="dt" sz="half" idx="10"/>
          </p:nvPr>
        </p:nvSpPr>
        <p:spPr/>
        <p:txBody>
          <a:bodyPr/>
          <a:lstStyle/>
          <a:p>
            <a:fld id="{4282CC3B-C5E2-4638-81D8-A611EE008528}" type="datetimeFigureOut">
              <a:rPr lang="fr-FR" smtClean="0"/>
              <a:t>11/04/2026</a:t>
            </a:fld>
            <a:endParaRPr lang="fr-FR"/>
          </a:p>
        </p:txBody>
      </p:sp>
      <p:sp>
        <p:nvSpPr>
          <p:cNvPr id="5" name="Espace réservé du pied de page 4">
            <a:extLst>
              <a:ext uri="{FF2B5EF4-FFF2-40B4-BE49-F238E27FC236}">
                <a16:creationId xmlns:a16="http://schemas.microsoft.com/office/drawing/2014/main" id="{277000FA-74B4-0258-6F4D-DC8A547A671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652517A-AC67-A8CB-734E-735BBEB3DEBC}"/>
              </a:ext>
            </a:extLst>
          </p:cNvPr>
          <p:cNvSpPr>
            <a:spLocks noGrp="1"/>
          </p:cNvSpPr>
          <p:nvPr>
            <p:ph type="sldNum" sz="quarter" idx="12"/>
          </p:nvPr>
        </p:nvSpPr>
        <p:spPr/>
        <p:txBody>
          <a:bodyPr/>
          <a:lstStyle/>
          <a:p>
            <a:fld id="{26DB895C-977F-498E-92D0-01619971DCBC}" type="slidenum">
              <a:rPr lang="fr-FR" smtClean="0"/>
              <a:t>‹N°›</a:t>
            </a:fld>
            <a:endParaRPr lang="fr-FR"/>
          </a:p>
        </p:txBody>
      </p:sp>
    </p:spTree>
    <p:extLst>
      <p:ext uri="{BB962C8B-B14F-4D97-AF65-F5344CB8AC3E}">
        <p14:creationId xmlns:p14="http://schemas.microsoft.com/office/powerpoint/2010/main" val="1751233363"/>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4DD28BF9-5CDF-8835-9E12-80599A7BAF6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16C3CCD-88E2-E879-3D4D-9474EFA829C4}"/>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9C40392-971E-D190-0F70-D6563AE45310}"/>
              </a:ext>
            </a:extLst>
          </p:cNvPr>
          <p:cNvSpPr>
            <a:spLocks noGrp="1"/>
          </p:cNvSpPr>
          <p:nvPr>
            <p:ph type="dt" sz="half" idx="10"/>
          </p:nvPr>
        </p:nvSpPr>
        <p:spPr/>
        <p:txBody>
          <a:bodyPr/>
          <a:lstStyle/>
          <a:p>
            <a:fld id="{4282CC3B-C5E2-4638-81D8-A611EE008528}" type="datetimeFigureOut">
              <a:rPr lang="fr-FR" smtClean="0"/>
              <a:t>11/04/2026</a:t>
            </a:fld>
            <a:endParaRPr lang="fr-FR"/>
          </a:p>
        </p:txBody>
      </p:sp>
      <p:sp>
        <p:nvSpPr>
          <p:cNvPr id="5" name="Espace réservé du pied de page 4">
            <a:extLst>
              <a:ext uri="{FF2B5EF4-FFF2-40B4-BE49-F238E27FC236}">
                <a16:creationId xmlns:a16="http://schemas.microsoft.com/office/drawing/2014/main" id="{C68A4D0F-DBA6-388F-D688-90D7B7BB8BA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A2255AB-639C-1A63-E00D-88033F9DF345}"/>
              </a:ext>
            </a:extLst>
          </p:cNvPr>
          <p:cNvSpPr>
            <a:spLocks noGrp="1"/>
          </p:cNvSpPr>
          <p:nvPr>
            <p:ph type="sldNum" sz="quarter" idx="12"/>
          </p:nvPr>
        </p:nvSpPr>
        <p:spPr/>
        <p:txBody>
          <a:bodyPr/>
          <a:lstStyle/>
          <a:p>
            <a:fld id="{26DB895C-977F-498E-92D0-01619971DCBC}" type="slidenum">
              <a:rPr lang="fr-FR" smtClean="0"/>
              <a:t>‹N°›</a:t>
            </a:fld>
            <a:endParaRPr lang="fr-FR"/>
          </a:p>
        </p:txBody>
      </p:sp>
    </p:spTree>
    <p:extLst>
      <p:ext uri="{BB962C8B-B14F-4D97-AF65-F5344CB8AC3E}">
        <p14:creationId xmlns:p14="http://schemas.microsoft.com/office/powerpoint/2010/main" val="4099400759"/>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C341CC51-E2D9-AB5D-8206-F40ACCD0019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104CBA45-43F6-7474-C5BD-BED2748A2B4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AD94DD4-F658-576B-727B-CCEEDF888E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82CC3B-C5E2-4638-81D8-A611EE008528}" type="datetimeFigureOut">
              <a:rPr lang="fr-FR" smtClean="0"/>
              <a:t>11/04/2026</a:t>
            </a:fld>
            <a:endParaRPr lang="fr-FR"/>
          </a:p>
        </p:txBody>
      </p:sp>
      <p:sp>
        <p:nvSpPr>
          <p:cNvPr id="5" name="Espace réservé du pied de page 4">
            <a:extLst>
              <a:ext uri="{FF2B5EF4-FFF2-40B4-BE49-F238E27FC236}">
                <a16:creationId xmlns:a16="http://schemas.microsoft.com/office/drawing/2014/main" id="{F81881E5-354C-9DB3-9930-D9CEE5BFC6E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5CC66F26-1378-8265-62F8-C29854F96FD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DB895C-977F-498E-92D0-01619971DCBC}" type="slidenum">
              <a:rPr lang="fr-FR" smtClean="0"/>
              <a:t>‹N°›</a:t>
            </a:fld>
            <a:endParaRPr lang="fr-FR"/>
          </a:p>
        </p:txBody>
      </p:sp>
    </p:spTree>
    <p:extLst>
      <p:ext uri="{BB962C8B-B14F-4D97-AF65-F5344CB8AC3E}">
        <p14:creationId xmlns:p14="http://schemas.microsoft.com/office/powerpoint/2010/main" val="25197189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31.g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6CA1FAA-14B7-D357-F22F-F173B571F50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4960" y="279000"/>
            <a:ext cx="8400000" cy="630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1EA7A7D-8F52-FC58-3632-A38D7D023B11}"/>
              </a:ext>
            </a:extLst>
          </p:cNvPr>
          <p:cNvSpPr txBox="1"/>
          <p:nvPr/>
        </p:nvSpPr>
        <p:spPr>
          <a:xfrm>
            <a:off x="8808720" y="2736502"/>
            <a:ext cx="3159760" cy="1384995"/>
          </a:xfrm>
          <a:prstGeom prst="rect">
            <a:avLst/>
          </a:prstGeom>
          <a:noFill/>
        </p:spPr>
        <p:txBody>
          <a:bodyPr wrap="square" rtlCol="0">
            <a:spAutoFit/>
          </a:bodyPr>
          <a:lstStyle/>
          <a:p>
            <a:r>
              <a:rPr lang="fr-FR" sz="2800" b="1">
                <a:solidFill>
                  <a:srgbClr val="FFFF00"/>
                </a:solidFill>
              </a:rPr>
              <a:t> Nemophila et grande roue dans le parc Hitachi Seaside</a:t>
            </a:r>
            <a:endParaRPr lang="fr-FR" sz="2800" b="1" dirty="0">
              <a:solidFill>
                <a:srgbClr val="FFFF00"/>
              </a:solidFill>
            </a:endParaRPr>
          </a:p>
        </p:txBody>
      </p:sp>
      <p:sp>
        <p:nvSpPr>
          <p:cNvPr id="5" name="ZoneTexte 4">
            <a:extLst>
              <a:ext uri="{FF2B5EF4-FFF2-40B4-BE49-F238E27FC236}">
                <a16:creationId xmlns:a16="http://schemas.microsoft.com/office/drawing/2014/main" id="{1D684D2F-0F62-754D-05C3-6ED3EAD3CDC4}"/>
              </a:ext>
            </a:extLst>
          </p:cNvPr>
          <p:cNvSpPr txBox="1"/>
          <p:nvPr/>
        </p:nvSpPr>
        <p:spPr>
          <a:xfrm>
            <a:off x="2500960" y="279000"/>
            <a:ext cx="6817360" cy="523220"/>
          </a:xfrm>
          <a:prstGeom prst="rect">
            <a:avLst/>
          </a:prstGeom>
          <a:noFill/>
        </p:spPr>
        <p:txBody>
          <a:bodyPr wrap="square" rtlCol="0">
            <a:spAutoFit/>
          </a:bodyPr>
          <a:lstStyle/>
          <a:p>
            <a:r>
              <a:rPr lang="fr-FR" sz="2800" b="1" dirty="0"/>
              <a:t>le parc Hitachi </a:t>
            </a:r>
            <a:r>
              <a:rPr lang="fr-FR" sz="2800" b="1" dirty="0" err="1"/>
              <a:t>Seasi</a:t>
            </a:r>
            <a:r>
              <a:rPr lang="fr-FR" sz="2800" b="1" dirty="0"/>
              <a:t> -Japon</a:t>
            </a:r>
          </a:p>
        </p:txBody>
      </p:sp>
    </p:spTree>
    <p:extLst>
      <p:ext uri="{BB962C8B-B14F-4D97-AF65-F5344CB8AC3E}">
        <p14:creationId xmlns:p14="http://schemas.microsoft.com/office/powerpoint/2010/main" val="686236906"/>
      </p:ext>
    </p:extLst>
  </p:cSld>
  <p:clrMapOvr>
    <a:masterClrMapping/>
  </p:clrMapOvr>
  <mc:AlternateContent xmlns:mc="http://schemas.openxmlformats.org/markup-compatibility/2006" xmlns:p14="http://schemas.microsoft.com/office/powerpoint/2010/main">
    <mc:Choice Requires="p14">
      <p:transition spd="slow" p14:dur="5000" advClick="0" advTm="12000">
        <p:sndAc>
          <p:stSnd loop="1">
            <p:snd r:embed="rId2" name="Laurent Voulzy - Le pouvoir des fleurs (Paroles).wav"/>
          </p:stSnd>
        </p:sndAc>
      </p:transition>
    </mc:Choice>
    <mc:Fallback xmlns="">
      <p:transition spd="slow" advClick="0" advTm="12000">
        <p:sndAc>
          <p:stSnd loop="1">
            <p:snd r:embed="rId4" name="Laurent Voulzy - Le pouvoir des fleurs (Parole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71B5A8D-8915-18DB-0AD0-63DF3CCBCBBA}"/>
              </a:ext>
            </a:extLst>
          </p:cNvPr>
          <p:cNvSpPr txBox="1"/>
          <p:nvPr/>
        </p:nvSpPr>
        <p:spPr>
          <a:xfrm>
            <a:off x="121920" y="335845"/>
            <a:ext cx="11948160" cy="6186309"/>
          </a:xfrm>
          <a:prstGeom prst="rect">
            <a:avLst/>
          </a:prstGeom>
          <a:noFill/>
        </p:spPr>
        <p:txBody>
          <a:bodyPr wrap="square" rtlCol="0">
            <a:spAutoFit/>
          </a:bodyPr>
          <a:lstStyle/>
          <a:p>
            <a:r>
              <a:rPr lang="fr-FR" sz="4400" b="1">
                <a:solidFill>
                  <a:srgbClr val="FFFF00"/>
                </a:solidFill>
              </a:rPr>
              <a:t>Couvrant une superficie de 190 hectares, le parc présente des fleurs épanouies toute l'année[1]. Le parc est connu pour ses Nemophila (en), des fleurs aux petits boutons bleus. La floraison au printemps de ces 4,5 millions de fleurs bleues aux pétales translucides attire les touristes. En plus de la "Nemophila Harmony" annuelle, le parc comprend un million de jonquilles, 170 variétés de tulipes et de nombreuses autres fleurs.</a:t>
            </a:r>
            <a:endParaRPr lang="fr-FR" sz="4400" b="1" dirty="0">
              <a:solidFill>
                <a:srgbClr val="FFFF00"/>
              </a:solidFill>
            </a:endParaRPr>
          </a:p>
        </p:txBody>
      </p:sp>
    </p:spTree>
    <p:extLst>
      <p:ext uri="{BB962C8B-B14F-4D97-AF65-F5344CB8AC3E}">
        <p14:creationId xmlns:p14="http://schemas.microsoft.com/office/powerpoint/2010/main" val="3629111347"/>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1471859-C4C4-7AD4-3CC9-81EA6D5683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58670" y="315000"/>
            <a:ext cx="9302034" cy="6228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34A7DBC-AA63-0CBD-13A9-B155BA15D97A}"/>
              </a:ext>
            </a:extLst>
          </p:cNvPr>
          <p:cNvSpPr txBox="1"/>
          <p:nvPr/>
        </p:nvSpPr>
        <p:spPr>
          <a:xfrm>
            <a:off x="223470" y="2305615"/>
            <a:ext cx="2235200" cy="2246769"/>
          </a:xfrm>
          <a:prstGeom prst="rect">
            <a:avLst/>
          </a:prstGeom>
          <a:noFill/>
        </p:spPr>
        <p:txBody>
          <a:bodyPr wrap="square" rtlCol="0">
            <a:spAutoFit/>
          </a:bodyPr>
          <a:lstStyle/>
          <a:p>
            <a:r>
              <a:rPr lang="fr-FR" sz="2800" b="1">
                <a:solidFill>
                  <a:srgbClr val="FFFF00"/>
                </a:solidFill>
              </a:rPr>
              <a:t>Némophile aux yeux bleus, Hitachinaka, Japon</a:t>
            </a:r>
            <a:endParaRPr lang="fr-FR" sz="2800" b="1" dirty="0">
              <a:solidFill>
                <a:srgbClr val="FFFF00"/>
              </a:solidFill>
            </a:endParaRPr>
          </a:p>
        </p:txBody>
      </p:sp>
    </p:spTree>
    <p:extLst>
      <p:ext uri="{BB962C8B-B14F-4D97-AF65-F5344CB8AC3E}">
        <p14:creationId xmlns:p14="http://schemas.microsoft.com/office/powerpoint/2010/main" val="3985140744"/>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2EF8AAB-1826-D20C-5A7D-5574A06E73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4906" y="279000"/>
            <a:ext cx="9409563" cy="630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F94637D-8ADA-5771-41EE-D074D288FE98}"/>
              </a:ext>
            </a:extLst>
          </p:cNvPr>
          <p:cNvSpPr txBox="1"/>
          <p:nvPr/>
        </p:nvSpPr>
        <p:spPr>
          <a:xfrm>
            <a:off x="9936480" y="1991360"/>
            <a:ext cx="2092960" cy="2677656"/>
          </a:xfrm>
          <a:prstGeom prst="rect">
            <a:avLst/>
          </a:prstGeom>
          <a:noFill/>
        </p:spPr>
        <p:txBody>
          <a:bodyPr wrap="square" rtlCol="0">
            <a:spAutoFit/>
          </a:bodyPr>
          <a:lstStyle/>
          <a:p>
            <a:r>
              <a:rPr lang="fr-FR" sz="2800" b="1" dirty="0">
                <a:solidFill>
                  <a:srgbClr val="FFFF00"/>
                </a:solidFill>
              </a:rPr>
              <a:t> Tulipes, Parc du bord de mer d'Hitachi, </a:t>
            </a:r>
            <a:r>
              <a:rPr lang="fr-FR" sz="2800" b="1" dirty="0" err="1">
                <a:solidFill>
                  <a:srgbClr val="FFFF00"/>
                </a:solidFill>
              </a:rPr>
              <a:t>Hitachichinaka</a:t>
            </a:r>
            <a:r>
              <a:rPr lang="fr-FR" sz="2800" b="1" dirty="0">
                <a:solidFill>
                  <a:srgbClr val="FFFF00"/>
                </a:solidFill>
              </a:rPr>
              <a:t>, Japon.</a:t>
            </a:r>
          </a:p>
        </p:txBody>
      </p:sp>
    </p:spTree>
    <p:extLst>
      <p:ext uri="{BB962C8B-B14F-4D97-AF65-F5344CB8AC3E}">
        <p14:creationId xmlns:p14="http://schemas.microsoft.com/office/powerpoint/2010/main" val="1582530295"/>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47F34F7-289A-FC73-FA41-6FCCAD5230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5520" y="279000"/>
            <a:ext cx="8400000" cy="630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2734B93-FA9A-1A21-3C3D-FE7A111BED8A}"/>
              </a:ext>
            </a:extLst>
          </p:cNvPr>
          <p:cNvSpPr txBox="1"/>
          <p:nvPr/>
        </p:nvSpPr>
        <p:spPr>
          <a:xfrm>
            <a:off x="629920" y="2434699"/>
            <a:ext cx="3149600" cy="1815882"/>
          </a:xfrm>
          <a:prstGeom prst="rect">
            <a:avLst/>
          </a:prstGeom>
          <a:noFill/>
        </p:spPr>
        <p:txBody>
          <a:bodyPr wrap="square" rtlCol="0">
            <a:spAutoFit/>
          </a:bodyPr>
          <a:lstStyle/>
          <a:p>
            <a:r>
              <a:rPr lang="fr-FR" sz="2800" b="1">
                <a:solidFill>
                  <a:srgbClr val="FFFF00"/>
                </a:solidFill>
              </a:rPr>
              <a:t>Plantations de massifs de Bassia scoparia en automne.</a:t>
            </a:r>
            <a:endParaRPr lang="fr-FR" sz="2800" b="1" dirty="0">
              <a:solidFill>
                <a:srgbClr val="FFFF00"/>
              </a:solidFill>
            </a:endParaRPr>
          </a:p>
        </p:txBody>
      </p:sp>
    </p:spTree>
    <p:extLst>
      <p:ext uri="{BB962C8B-B14F-4D97-AF65-F5344CB8AC3E}">
        <p14:creationId xmlns:p14="http://schemas.microsoft.com/office/powerpoint/2010/main" val="404269779"/>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B46B83C-D5B5-78F0-8AC9-51D5433F95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13760" y="279000"/>
            <a:ext cx="8400000" cy="630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A922F1F-6818-83E6-0A28-FBCF822E60A7}"/>
              </a:ext>
            </a:extLst>
          </p:cNvPr>
          <p:cNvSpPr txBox="1"/>
          <p:nvPr/>
        </p:nvSpPr>
        <p:spPr>
          <a:xfrm>
            <a:off x="203200" y="2834640"/>
            <a:ext cx="2976880" cy="954107"/>
          </a:xfrm>
          <a:prstGeom prst="rect">
            <a:avLst/>
          </a:prstGeom>
          <a:noFill/>
        </p:spPr>
        <p:txBody>
          <a:bodyPr wrap="square" rtlCol="0">
            <a:spAutoFit/>
          </a:bodyPr>
          <a:lstStyle/>
          <a:p>
            <a:pPr algn="l">
              <a:buNone/>
            </a:pPr>
            <a:r>
              <a:rPr lang="fr-FR" sz="2800" b="1" i="0" dirty="0">
                <a:solidFill>
                  <a:srgbClr val="FFFF00"/>
                </a:solidFill>
                <a:effectLst/>
                <a:latin typeface="Linux Libertine"/>
              </a:rPr>
              <a:t> Entrée du National Hitachi</a:t>
            </a:r>
          </a:p>
        </p:txBody>
      </p:sp>
    </p:spTree>
    <p:extLst>
      <p:ext uri="{BB962C8B-B14F-4D97-AF65-F5344CB8AC3E}">
        <p14:creationId xmlns:p14="http://schemas.microsoft.com/office/powerpoint/2010/main" val="59478208"/>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8F1F523-F459-6827-4717-18877F52C0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2433" y="279000"/>
            <a:ext cx="9413239" cy="630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AB6C7FE-D92F-FE43-2BF6-1A80A386C21D}"/>
              </a:ext>
            </a:extLst>
          </p:cNvPr>
          <p:cNvSpPr txBox="1"/>
          <p:nvPr/>
        </p:nvSpPr>
        <p:spPr>
          <a:xfrm>
            <a:off x="9885680" y="2082800"/>
            <a:ext cx="2164080" cy="3108543"/>
          </a:xfrm>
          <a:prstGeom prst="rect">
            <a:avLst/>
          </a:prstGeom>
          <a:noFill/>
        </p:spPr>
        <p:txBody>
          <a:bodyPr wrap="square" rtlCol="0">
            <a:spAutoFit/>
          </a:bodyPr>
          <a:lstStyle/>
          <a:p>
            <a:r>
              <a:rPr lang="fr-FR" sz="2800" b="1">
                <a:solidFill>
                  <a:srgbClr val="FFFF00"/>
                </a:solidFill>
              </a:rPr>
              <a:t>Grande roue du parc Hitachi Seaside à Hitachinaka, Ibaraki, Japon</a:t>
            </a:r>
            <a:endParaRPr lang="fr-FR" sz="2800" b="1" dirty="0">
              <a:solidFill>
                <a:srgbClr val="FFFF00"/>
              </a:solidFill>
            </a:endParaRPr>
          </a:p>
        </p:txBody>
      </p:sp>
    </p:spTree>
    <p:extLst>
      <p:ext uri="{BB962C8B-B14F-4D97-AF65-F5344CB8AC3E}">
        <p14:creationId xmlns:p14="http://schemas.microsoft.com/office/powerpoint/2010/main" val="64109786"/>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77A7D93-124F-5B41-4CAC-9D2FC4D231F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84000" y="258758"/>
            <a:ext cx="10624000" cy="5976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174BD6B-B429-A4AA-C9C6-6E38FADC7820}"/>
              </a:ext>
            </a:extLst>
          </p:cNvPr>
          <p:cNvSpPr txBox="1"/>
          <p:nvPr/>
        </p:nvSpPr>
        <p:spPr>
          <a:xfrm>
            <a:off x="1381760" y="6234758"/>
            <a:ext cx="11003280" cy="523220"/>
          </a:xfrm>
          <a:prstGeom prst="rect">
            <a:avLst/>
          </a:prstGeom>
          <a:noFill/>
        </p:spPr>
        <p:txBody>
          <a:bodyPr wrap="square" rtlCol="0">
            <a:spAutoFit/>
          </a:bodyPr>
          <a:lstStyle/>
          <a:p>
            <a:r>
              <a:rPr lang="fr-FR" sz="2800" b="1" dirty="0">
                <a:solidFill>
                  <a:srgbClr val="FFFF00"/>
                </a:solidFill>
              </a:rPr>
              <a:t>Cosmos et </a:t>
            </a:r>
            <a:r>
              <a:rPr lang="fr-FR" sz="2800" b="1" dirty="0" err="1">
                <a:solidFill>
                  <a:srgbClr val="FFFF00"/>
                </a:solidFill>
              </a:rPr>
              <a:t>Kokia</a:t>
            </a:r>
            <a:r>
              <a:rPr lang="fr-FR" sz="2800" b="1" dirty="0">
                <a:solidFill>
                  <a:srgbClr val="FFFF00"/>
                </a:solidFill>
              </a:rPr>
              <a:t> rouges sur la colline de </a:t>
            </a:r>
            <a:r>
              <a:rPr lang="fr-FR" sz="2800" b="1" dirty="0" err="1">
                <a:solidFill>
                  <a:srgbClr val="FFFF00"/>
                </a:solidFill>
              </a:rPr>
              <a:t>Miharashi</a:t>
            </a:r>
            <a:r>
              <a:rPr lang="fr-FR" sz="2800" b="1" dirty="0">
                <a:solidFill>
                  <a:srgbClr val="FFFF00"/>
                </a:solidFill>
              </a:rPr>
              <a:t> en automne</a:t>
            </a:r>
          </a:p>
        </p:txBody>
      </p:sp>
    </p:spTree>
    <p:extLst>
      <p:ext uri="{BB962C8B-B14F-4D97-AF65-F5344CB8AC3E}">
        <p14:creationId xmlns:p14="http://schemas.microsoft.com/office/powerpoint/2010/main" val="1168093537"/>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225940D-C90C-2181-28CC-A4DDF6D87A9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2000" y="333000"/>
            <a:ext cx="11008000" cy="6192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4F02C16-1619-E9F9-219C-ED619640DCED}"/>
              </a:ext>
            </a:extLst>
          </p:cNvPr>
          <p:cNvSpPr txBox="1"/>
          <p:nvPr/>
        </p:nvSpPr>
        <p:spPr>
          <a:xfrm>
            <a:off x="1087120" y="333000"/>
            <a:ext cx="10840720" cy="523220"/>
          </a:xfrm>
          <a:prstGeom prst="rect">
            <a:avLst/>
          </a:prstGeom>
          <a:noFill/>
        </p:spPr>
        <p:txBody>
          <a:bodyPr wrap="square" rtlCol="0">
            <a:spAutoFit/>
          </a:bodyPr>
          <a:lstStyle/>
          <a:p>
            <a:r>
              <a:rPr lang="fr-FR" sz="2800" b="1"/>
              <a:t>Les allées du Jardin des Dunes sont paisibles même en haute saison.</a:t>
            </a:r>
            <a:endParaRPr lang="fr-FR" sz="2800" b="1" dirty="0"/>
          </a:p>
        </p:txBody>
      </p:sp>
    </p:spTree>
    <p:extLst>
      <p:ext uri="{BB962C8B-B14F-4D97-AF65-F5344CB8AC3E}">
        <p14:creationId xmlns:p14="http://schemas.microsoft.com/office/powerpoint/2010/main" val="2792306498"/>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3E134DA-03C6-28C4-D7D5-135D239CFA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38438" y="279000"/>
            <a:ext cx="9445277" cy="630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59AECF7-16A7-1561-B26A-B6FD3A8A01DF}"/>
              </a:ext>
            </a:extLst>
          </p:cNvPr>
          <p:cNvSpPr txBox="1"/>
          <p:nvPr/>
        </p:nvSpPr>
        <p:spPr>
          <a:xfrm>
            <a:off x="359085" y="2032000"/>
            <a:ext cx="2062480" cy="3108543"/>
          </a:xfrm>
          <a:prstGeom prst="rect">
            <a:avLst/>
          </a:prstGeom>
          <a:noFill/>
        </p:spPr>
        <p:txBody>
          <a:bodyPr wrap="square" rtlCol="0">
            <a:spAutoFit/>
          </a:bodyPr>
          <a:lstStyle/>
          <a:p>
            <a:r>
              <a:rPr lang="fr-FR" sz="2800" b="1">
                <a:solidFill>
                  <a:srgbClr val="FFFF00"/>
                </a:solidFill>
              </a:rPr>
              <a:t>Parc national de Hitachi Kaihin: Paradis de fleurs de saison</a:t>
            </a:r>
            <a:endParaRPr lang="fr-FR" sz="2800" b="1" dirty="0">
              <a:solidFill>
                <a:srgbClr val="FFFF00"/>
              </a:solidFill>
            </a:endParaRPr>
          </a:p>
        </p:txBody>
      </p:sp>
    </p:spTree>
    <p:extLst>
      <p:ext uri="{BB962C8B-B14F-4D97-AF65-F5344CB8AC3E}">
        <p14:creationId xmlns:p14="http://schemas.microsoft.com/office/powerpoint/2010/main" val="877256643"/>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4BDEB99-AF9F-C597-F30F-B368D40BDB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000" y="1413000"/>
            <a:ext cx="11520000" cy="4032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B546E5A-516A-BFFB-3B5C-3278DBB52E67}"/>
              </a:ext>
            </a:extLst>
          </p:cNvPr>
          <p:cNvSpPr txBox="1"/>
          <p:nvPr/>
        </p:nvSpPr>
        <p:spPr>
          <a:xfrm>
            <a:off x="4358640" y="5468630"/>
            <a:ext cx="5608320" cy="523220"/>
          </a:xfrm>
          <a:prstGeom prst="rect">
            <a:avLst/>
          </a:prstGeom>
          <a:noFill/>
        </p:spPr>
        <p:txBody>
          <a:bodyPr wrap="square" rtlCol="0">
            <a:spAutoFit/>
          </a:bodyPr>
          <a:lstStyle/>
          <a:p>
            <a:r>
              <a:rPr lang="fr-FR" sz="2800" b="1" dirty="0" err="1">
                <a:solidFill>
                  <a:srgbClr val="FFFF00"/>
                </a:solidFill>
              </a:rPr>
              <a:t>hitachi</a:t>
            </a:r>
            <a:r>
              <a:rPr lang="fr-FR" sz="2800" b="1" dirty="0">
                <a:solidFill>
                  <a:srgbClr val="FFFF00"/>
                </a:solidFill>
              </a:rPr>
              <a:t>-parc-floral-</a:t>
            </a:r>
          </a:p>
        </p:txBody>
      </p:sp>
    </p:spTree>
    <p:extLst>
      <p:ext uri="{BB962C8B-B14F-4D97-AF65-F5344CB8AC3E}">
        <p14:creationId xmlns:p14="http://schemas.microsoft.com/office/powerpoint/2010/main" val="1632326410"/>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D350223-88A6-F10F-2A2E-74ADB182D8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4560" y="936960"/>
            <a:ext cx="8928000" cy="498408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F0942CA-9783-0A13-4927-052AD2991DE6}"/>
              </a:ext>
            </a:extLst>
          </p:cNvPr>
          <p:cNvSpPr txBox="1"/>
          <p:nvPr/>
        </p:nvSpPr>
        <p:spPr>
          <a:xfrm>
            <a:off x="9418320" y="582067"/>
            <a:ext cx="2590800" cy="5693866"/>
          </a:xfrm>
          <a:prstGeom prst="rect">
            <a:avLst/>
          </a:prstGeom>
          <a:noFill/>
        </p:spPr>
        <p:txBody>
          <a:bodyPr wrap="square" rtlCol="0">
            <a:spAutoFit/>
          </a:bodyPr>
          <a:lstStyle/>
          <a:p>
            <a:r>
              <a:rPr lang="fr-FR" sz="2800" b="1" dirty="0">
                <a:solidFill>
                  <a:srgbClr val="FFFF00"/>
                </a:solidFill>
              </a:rPr>
              <a:t>Le parc Hitachi n'est pas franchement la visite la plus simple à rejoindre (comptez deux petites heures depuis Tokyo), mais la balade sur place offre de nombreux points d'intérêt.</a:t>
            </a:r>
          </a:p>
        </p:txBody>
      </p:sp>
    </p:spTree>
    <p:extLst>
      <p:ext uri="{BB962C8B-B14F-4D97-AF65-F5344CB8AC3E}">
        <p14:creationId xmlns:p14="http://schemas.microsoft.com/office/powerpoint/2010/main" val="2540081863"/>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4368A99-79C9-EAC6-D415-202D62A983C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93621" y="279000"/>
            <a:ext cx="6300000" cy="630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B7416E9-4A5D-59D0-F6FA-9B5EEA878C9E}"/>
              </a:ext>
            </a:extLst>
          </p:cNvPr>
          <p:cNvSpPr txBox="1"/>
          <p:nvPr/>
        </p:nvSpPr>
        <p:spPr>
          <a:xfrm>
            <a:off x="457200" y="2733040"/>
            <a:ext cx="2407920" cy="1384995"/>
          </a:xfrm>
          <a:prstGeom prst="rect">
            <a:avLst/>
          </a:prstGeom>
          <a:noFill/>
        </p:spPr>
        <p:txBody>
          <a:bodyPr wrap="square" rtlCol="0">
            <a:spAutoFit/>
          </a:bodyPr>
          <a:lstStyle/>
          <a:p>
            <a:r>
              <a:rPr lang="fr-FR" sz="2800" b="1" dirty="0" err="1">
                <a:solidFill>
                  <a:srgbClr val="FFFF00"/>
                </a:solidFill>
              </a:rPr>
              <a:t>hitachi</a:t>
            </a:r>
            <a:r>
              <a:rPr lang="fr-FR" sz="2800" b="1" dirty="0">
                <a:solidFill>
                  <a:srgbClr val="FFFF00"/>
                </a:solidFill>
              </a:rPr>
              <a:t>-parc-floral-à suivre plus bas merci</a:t>
            </a:r>
          </a:p>
        </p:txBody>
      </p:sp>
    </p:spTree>
    <p:extLst>
      <p:ext uri="{BB962C8B-B14F-4D97-AF65-F5344CB8AC3E}">
        <p14:creationId xmlns:p14="http://schemas.microsoft.com/office/powerpoint/2010/main" val="1360842458"/>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317B770-BD8C-40A6-0E81-6A0CA826E1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89764" y="297000"/>
            <a:ext cx="9412472" cy="6264000"/>
          </a:xfrm>
          <a:prstGeom prst="rect">
            <a:avLst/>
          </a:prstGeom>
          <a:ln w="88900" cap="sq" cmpd="thickThin">
            <a:solidFill>
              <a:srgbClr val="FF0000"/>
            </a:solidFill>
            <a:prstDash val="solid"/>
            <a:miter lim="800000"/>
          </a:ln>
          <a:effectLst>
            <a:innerShdw blurRad="76200">
              <a:srgbClr val="000000"/>
            </a:innerShdw>
          </a:effectLst>
        </p:spPr>
      </p:pic>
    </p:spTree>
    <p:extLst>
      <p:ext uri="{BB962C8B-B14F-4D97-AF65-F5344CB8AC3E}">
        <p14:creationId xmlns:p14="http://schemas.microsoft.com/office/powerpoint/2010/main" val="4153211602"/>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11705AD-18ED-D3F3-45CE-07DB49A776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7220" y="297000"/>
            <a:ext cx="9335320" cy="6264000"/>
          </a:xfrm>
          <a:prstGeom prst="rect">
            <a:avLst/>
          </a:prstGeom>
          <a:ln w="88900" cap="sq" cmpd="thickThin">
            <a:solidFill>
              <a:srgbClr val="FF0000"/>
            </a:solidFill>
            <a:prstDash val="solid"/>
            <a:miter lim="800000"/>
          </a:ln>
          <a:effectLst>
            <a:innerShdw blurRad="76200">
              <a:srgbClr val="000000"/>
            </a:innerShdw>
          </a:effectLst>
        </p:spPr>
      </p:pic>
    </p:spTree>
    <p:extLst>
      <p:ext uri="{BB962C8B-B14F-4D97-AF65-F5344CB8AC3E}">
        <p14:creationId xmlns:p14="http://schemas.microsoft.com/office/powerpoint/2010/main" val="1338514637"/>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3239DB49-5F98-7FA5-3DA6-0382490370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86005" y="279000"/>
            <a:ext cx="8819990" cy="6300000"/>
          </a:xfrm>
          <a:prstGeom prst="rect">
            <a:avLst/>
          </a:prstGeom>
          <a:ln w="88900" cap="sq" cmpd="thickThin">
            <a:solidFill>
              <a:srgbClr val="FF0000"/>
            </a:solidFill>
            <a:prstDash val="solid"/>
            <a:miter lim="800000"/>
          </a:ln>
          <a:effectLst>
            <a:innerShdw blurRad="76200">
              <a:srgbClr val="000000"/>
            </a:innerShdw>
          </a:effectLst>
        </p:spPr>
      </p:pic>
    </p:spTree>
    <p:extLst>
      <p:ext uri="{BB962C8B-B14F-4D97-AF65-F5344CB8AC3E}">
        <p14:creationId xmlns:p14="http://schemas.microsoft.com/office/powerpoint/2010/main" val="318213200"/>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EB52FC8-DDA7-E45F-AF67-2F724D6B16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9040" y="297000"/>
            <a:ext cx="5011200" cy="6264000"/>
          </a:xfrm>
          <a:prstGeom prst="rect">
            <a:avLst/>
          </a:prstGeom>
          <a:ln w="88900" cap="sq" cmpd="thickThin">
            <a:solidFill>
              <a:srgbClr val="FF0000"/>
            </a:solidFill>
            <a:prstDash val="solid"/>
            <a:miter lim="800000"/>
          </a:ln>
          <a:effectLst>
            <a:innerShdw blurRad="76200">
              <a:srgbClr val="000000"/>
            </a:innerShdw>
          </a:effectLst>
        </p:spPr>
      </p:pic>
      <p:pic>
        <p:nvPicPr>
          <p:cNvPr id="7" name="Image 6">
            <a:extLst>
              <a:ext uri="{FF2B5EF4-FFF2-40B4-BE49-F238E27FC236}">
                <a16:creationId xmlns:a16="http://schemas.microsoft.com/office/drawing/2014/main" id="{74C459F1-D249-DFD0-C325-780ACD4D44B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703760" y="1410040"/>
            <a:ext cx="6199200" cy="4428000"/>
          </a:xfrm>
          <a:prstGeom prst="rect">
            <a:avLst/>
          </a:prstGeom>
          <a:ln w="88900" cap="sq" cmpd="thickThin">
            <a:solidFill>
              <a:srgbClr val="FF0000"/>
            </a:solidFill>
            <a:prstDash val="solid"/>
            <a:miter lim="800000"/>
          </a:ln>
          <a:effectLst>
            <a:innerShdw blurRad="76200">
              <a:srgbClr val="000000"/>
            </a:innerShdw>
          </a:effectLst>
        </p:spPr>
      </p:pic>
    </p:spTree>
    <p:extLst>
      <p:ext uri="{BB962C8B-B14F-4D97-AF65-F5344CB8AC3E}">
        <p14:creationId xmlns:p14="http://schemas.microsoft.com/office/powerpoint/2010/main" val="2089757143"/>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28E3969-84D8-29F8-CC2F-75CD427748C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8881" y="279000"/>
            <a:ext cx="9474238" cy="6300000"/>
          </a:xfrm>
          <a:prstGeom prst="rect">
            <a:avLst/>
          </a:prstGeom>
          <a:ln w="88900" cap="sq" cmpd="thickThin">
            <a:solidFill>
              <a:srgbClr val="FF0000"/>
            </a:solidFill>
            <a:prstDash val="solid"/>
            <a:miter lim="800000"/>
          </a:ln>
          <a:effectLst>
            <a:innerShdw blurRad="76200">
              <a:srgbClr val="000000"/>
            </a:innerShdw>
          </a:effectLst>
        </p:spPr>
      </p:pic>
    </p:spTree>
    <p:extLst>
      <p:ext uri="{BB962C8B-B14F-4D97-AF65-F5344CB8AC3E}">
        <p14:creationId xmlns:p14="http://schemas.microsoft.com/office/powerpoint/2010/main" val="3933456611"/>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ADF82B9-9C0B-CA53-B0F9-646D86F4C5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8000" y="297000"/>
            <a:ext cx="9396000" cy="6264000"/>
          </a:xfrm>
          <a:prstGeom prst="rect">
            <a:avLst/>
          </a:prstGeom>
          <a:ln w="88900" cap="sq" cmpd="thickThin">
            <a:solidFill>
              <a:srgbClr val="FF0000"/>
            </a:solidFill>
            <a:prstDash val="solid"/>
            <a:miter lim="800000"/>
          </a:ln>
          <a:effectLst>
            <a:innerShdw blurRad="76200">
              <a:srgbClr val="000000"/>
            </a:innerShdw>
          </a:effectLst>
        </p:spPr>
      </p:pic>
    </p:spTree>
    <p:extLst>
      <p:ext uri="{BB962C8B-B14F-4D97-AF65-F5344CB8AC3E}">
        <p14:creationId xmlns:p14="http://schemas.microsoft.com/office/powerpoint/2010/main" val="2234400259"/>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269AB597-1E3F-3686-2138-3ECCCFF20C7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95040" y="279000"/>
            <a:ext cx="8400000" cy="6300000"/>
          </a:xfrm>
          <a:prstGeom prst="rect">
            <a:avLst/>
          </a:prstGeom>
          <a:ln w="88900" cap="sq" cmpd="thickThin">
            <a:solidFill>
              <a:srgbClr val="FF00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4AD275F6-8EB5-28DC-8299-5114306C51A6}"/>
              </a:ext>
            </a:extLst>
          </p:cNvPr>
          <p:cNvSpPr txBox="1"/>
          <p:nvPr/>
        </p:nvSpPr>
        <p:spPr>
          <a:xfrm>
            <a:off x="317280" y="2438400"/>
            <a:ext cx="3129280" cy="2246769"/>
          </a:xfrm>
          <a:prstGeom prst="rect">
            <a:avLst/>
          </a:prstGeom>
          <a:noFill/>
        </p:spPr>
        <p:txBody>
          <a:bodyPr wrap="square" rtlCol="0">
            <a:spAutoFit/>
          </a:bodyPr>
          <a:lstStyle/>
          <a:p>
            <a:r>
              <a:rPr lang="fr-FR" sz="2800" b="1">
                <a:solidFill>
                  <a:srgbClr val="FFFF00"/>
                </a:solidFill>
              </a:rPr>
              <a:t>il se couvre d’une couverture orange géante. On trouve aussi de belles couleurs violettes.</a:t>
            </a:r>
            <a:endParaRPr lang="fr-FR" sz="2800" b="1" dirty="0">
              <a:solidFill>
                <a:srgbClr val="FFFF00"/>
              </a:solidFill>
            </a:endParaRPr>
          </a:p>
        </p:txBody>
      </p:sp>
    </p:spTree>
    <p:extLst>
      <p:ext uri="{BB962C8B-B14F-4D97-AF65-F5344CB8AC3E}">
        <p14:creationId xmlns:p14="http://schemas.microsoft.com/office/powerpoint/2010/main" val="838163921"/>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a:extLst>
              <a:ext uri="{FF2B5EF4-FFF2-40B4-BE49-F238E27FC236}">
                <a16:creationId xmlns:a16="http://schemas.microsoft.com/office/drawing/2014/main" id="{B91D880A-02A9-CF29-CACB-6C14734D07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9922" y="387000"/>
            <a:ext cx="9492155" cy="6084000"/>
          </a:xfrm>
          <a:prstGeom prst="rect">
            <a:avLst/>
          </a:prstGeom>
          <a:ln w="88900" cap="sq" cmpd="thickThin">
            <a:solidFill>
              <a:srgbClr val="FF0000"/>
            </a:solidFill>
            <a:prstDash val="solid"/>
            <a:miter lim="800000"/>
          </a:ln>
          <a:effectLst>
            <a:innerShdw blurRad="76200">
              <a:srgbClr val="000000"/>
            </a:innerShdw>
          </a:effectLst>
        </p:spPr>
      </p:pic>
    </p:spTree>
    <p:extLst>
      <p:ext uri="{BB962C8B-B14F-4D97-AF65-F5344CB8AC3E}">
        <p14:creationId xmlns:p14="http://schemas.microsoft.com/office/powerpoint/2010/main" val="2744658605"/>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1B7F8B02-C298-72CB-C35A-2C476A133E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8000" y="297000"/>
            <a:ext cx="9396000" cy="6264000"/>
          </a:xfrm>
          <a:prstGeom prst="rect">
            <a:avLst/>
          </a:prstGeom>
          <a:ln w="88900" cap="sq" cmpd="thickThin">
            <a:solidFill>
              <a:srgbClr val="FF0000"/>
            </a:solidFill>
            <a:prstDash val="solid"/>
            <a:miter lim="800000"/>
          </a:ln>
          <a:effectLst>
            <a:innerShdw blurRad="76200">
              <a:srgbClr val="000000"/>
            </a:innerShdw>
          </a:effectLst>
        </p:spPr>
      </p:pic>
    </p:spTree>
    <p:extLst>
      <p:ext uri="{BB962C8B-B14F-4D97-AF65-F5344CB8AC3E}">
        <p14:creationId xmlns:p14="http://schemas.microsoft.com/office/powerpoint/2010/main" val="3555727615"/>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F769935E-29BA-15AF-8122-22899F9DAA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640" y="297000"/>
            <a:ext cx="9452720" cy="6264000"/>
          </a:xfrm>
          <a:prstGeom prst="rect">
            <a:avLst/>
          </a:prstGeom>
          <a:ln w="88900" cap="sq" cmpd="thickThin">
            <a:solidFill>
              <a:srgbClr val="FF0000"/>
            </a:solidFill>
            <a:prstDash val="solid"/>
            <a:miter lim="800000"/>
          </a:ln>
          <a:effectLst>
            <a:innerShdw blurRad="76200">
              <a:srgbClr val="000000"/>
            </a:innerShdw>
          </a:effectLst>
        </p:spPr>
      </p:pic>
    </p:spTree>
    <p:extLst>
      <p:ext uri="{BB962C8B-B14F-4D97-AF65-F5344CB8AC3E}">
        <p14:creationId xmlns:p14="http://schemas.microsoft.com/office/powerpoint/2010/main" val="339621802"/>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0FD5200-D8E2-7E78-8C94-AF2CB307F18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12000" y="309800"/>
            <a:ext cx="10368000" cy="5832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7090475-81E0-FAE4-BA75-E03D5BDFC6DC}"/>
              </a:ext>
            </a:extLst>
          </p:cNvPr>
          <p:cNvSpPr txBox="1"/>
          <p:nvPr/>
        </p:nvSpPr>
        <p:spPr>
          <a:xfrm>
            <a:off x="1978800" y="6141800"/>
            <a:ext cx="10629760" cy="523220"/>
          </a:xfrm>
          <a:prstGeom prst="rect">
            <a:avLst/>
          </a:prstGeom>
          <a:noFill/>
        </p:spPr>
        <p:txBody>
          <a:bodyPr wrap="square" rtlCol="0">
            <a:spAutoFit/>
          </a:bodyPr>
          <a:lstStyle/>
          <a:p>
            <a:r>
              <a:rPr lang="fr-FR" sz="2800" b="1" dirty="0">
                <a:solidFill>
                  <a:srgbClr val="FFFF00"/>
                </a:solidFill>
              </a:rPr>
              <a:t>Les fleurs de </a:t>
            </a:r>
            <a:r>
              <a:rPr lang="fr-FR" sz="2800" b="1" dirty="0" err="1">
                <a:solidFill>
                  <a:srgbClr val="FFFF00"/>
                </a:solidFill>
              </a:rPr>
              <a:t>kochia</a:t>
            </a:r>
            <a:r>
              <a:rPr lang="fr-FR" sz="2800" b="1" dirty="0">
                <a:solidFill>
                  <a:srgbClr val="FFFF00"/>
                </a:solidFill>
              </a:rPr>
              <a:t> colorent le parc Hitachi </a:t>
            </a:r>
            <a:r>
              <a:rPr lang="fr-FR" sz="2800" b="1" dirty="0" err="1">
                <a:solidFill>
                  <a:srgbClr val="FFFF00"/>
                </a:solidFill>
              </a:rPr>
              <a:t>Seaside</a:t>
            </a:r>
            <a:endParaRPr lang="fr-FR" sz="2800" b="1" dirty="0">
              <a:solidFill>
                <a:srgbClr val="FFFF00"/>
              </a:solidFill>
            </a:endParaRPr>
          </a:p>
        </p:txBody>
      </p:sp>
    </p:spTree>
    <p:extLst>
      <p:ext uri="{BB962C8B-B14F-4D97-AF65-F5344CB8AC3E}">
        <p14:creationId xmlns:p14="http://schemas.microsoft.com/office/powerpoint/2010/main" val="1245346021"/>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253EF8ED-2209-EFA5-DAC9-F36FBF26A0B0}"/>
              </a:ext>
            </a:extLst>
          </p:cNvPr>
          <p:cNvSpPr txBox="1"/>
          <p:nvPr/>
        </p:nvSpPr>
        <p:spPr>
          <a:xfrm>
            <a:off x="1381760" y="2736502"/>
            <a:ext cx="1778000" cy="1384995"/>
          </a:xfrm>
          <a:prstGeom prst="rect">
            <a:avLst/>
          </a:prstGeom>
          <a:noFill/>
        </p:spPr>
        <p:txBody>
          <a:bodyPr wrap="square" rtlCol="0">
            <a:spAutoFit/>
          </a:bodyPr>
          <a:lstStyle/>
          <a:p>
            <a:r>
              <a:rPr lang="fr-FR" sz="2800" b="1" dirty="0">
                <a:solidFill>
                  <a:srgbClr val="FFFF00"/>
                </a:solidFill>
              </a:rPr>
              <a:t>Hitachi </a:t>
            </a:r>
            <a:r>
              <a:rPr lang="fr-FR" sz="2800" b="1" dirty="0" err="1">
                <a:solidFill>
                  <a:srgbClr val="FFFF00"/>
                </a:solidFill>
              </a:rPr>
              <a:t>Seaside</a:t>
            </a:r>
            <a:r>
              <a:rPr lang="fr-FR" sz="2800" b="1" dirty="0">
                <a:solidFill>
                  <a:srgbClr val="FFFF00"/>
                </a:solidFill>
              </a:rPr>
              <a:t> Park </a:t>
            </a:r>
          </a:p>
        </p:txBody>
      </p:sp>
      <p:pic>
        <p:nvPicPr>
          <p:cNvPr id="6" name="Image 5">
            <a:extLst>
              <a:ext uri="{FF2B5EF4-FFF2-40B4-BE49-F238E27FC236}">
                <a16:creationId xmlns:a16="http://schemas.microsoft.com/office/drawing/2014/main" id="{9004BF0B-DA9B-E65B-3D92-DE9038CB7B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10840" y="297000"/>
            <a:ext cx="8769591" cy="6264000"/>
          </a:xfrm>
          <a:prstGeom prst="rect">
            <a:avLst/>
          </a:prstGeom>
          <a:ln w="88900" cap="sq" cmpd="thickThin">
            <a:solidFill>
              <a:srgbClr val="FF0000"/>
            </a:solidFill>
            <a:prstDash val="solid"/>
            <a:miter lim="800000"/>
          </a:ln>
          <a:effectLst>
            <a:innerShdw blurRad="76200">
              <a:srgbClr val="000000"/>
            </a:innerShdw>
          </a:effectLst>
        </p:spPr>
      </p:pic>
    </p:spTree>
    <p:extLst>
      <p:ext uri="{BB962C8B-B14F-4D97-AF65-F5344CB8AC3E}">
        <p14:creationId xmlns:p14="http://schemas.microsoft.com/office/powerpoint/2010/main" val="2720716136"/>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CC1221A-8861-EC5E-CEDB-A87EB4B429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5120" y="279000"/>
            <a:ext cx="8400000" cy="630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DF1677B-85DE-56CC-ED3D-0AED52C790CF}"/>
              </a:ext>
            </a:extLst>
          </p:cNvPr>
          <p:cNvSpPr txBox="1"/>
          <p:nvPr/>
        </p:nvSpPr>
        <p:spPr>
          <a:xfrm>
            <a:off x="8940800" y="2712720"/>
            <a:ext cx="3098800" cy="1815882"/>
          </a:xfrm>
          <a:prstGeom prst="rect">
            <a:avLst/>
          </a:prstGeom>
          <a:noFill/>
        </p:spPr>
        <p:txBody>
          <a:bodyPr wrap="square" rtlCol="0">
            <a:spAutoFit/>
          </a:bodyPr>
          <a:lstStyle/>
          <a:p>
            <a:r>
              <a:rPr lang="fr-FR" sz="2800" b="1">
                <a:solidFill>
                  <a:srgbClr val="FFFF00"/>
                </a:solidFill>
              </a:rPr>
              <a:t>Champ de fleurs de Nemophila (principale attraction)</a:t>
            </a:r>
            <a:endParaRPr lang="fr-FR" sz="2800" b="1" dirty="0">
              <a:solidFill>
                <a:srgbClr val="FFFF00"/>
              </a:solidFill>
            </a:endParaRPr>
          </a:p>
        </p:txBody>
      </p:sp>
    </p:spTree>
    <p:extLst>
      <p:ext uri="{BB962C8B-B14F-4D97-AF65-F5344CB8AC3E}">
        <p14:creationId xmlns:p14="http://schemas.microsoft.com/office/powerpoint/2010/main" val="933702643"/>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a:extLst>
              <a:ext uri="{FF2B5EF4-FFF2-40B4-BE49-F238E27FC236}">
                <a16:creationId xmlns:a16="http://schemas.microsoft.com/office/drawing/2014/main" id="{3A3A45A6-6EB4-F6FA-E5BC-AE66CB95E55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90140" y="333000"/>
            <a:ext cx="9288000" cy="6192000"/>
          </a:xfrm>
          <a:prstGeom prst="rect">
            <a:avLst/>
          </a:prstGeom>
          <a:ln w="88900" cap="sq" cmpd="thickThin">
            <a:solidFill>
              <a:srgbClr val="FF00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38D8CA02-5D45-773C-D1A5-0434234C7ED1}"/>
              </a:ext>
            </a:extLst>
          </p:cNvPr>
          <p:cNvSpPr txBox="1"/>
          <p:nvPr/>
        </p:nvSpPr>
        <p:spPr>
          <a:xfrm>
            <a:off x="-41275" y="1424225"/>
            <a:ext cx="2390140" cy="2246769"/>
          </a:xfrm>
          <a:prstGeom prst="rect">
            <a:avLst/>
          </a:prstGeom>
          <a:noFill/>
        </p:spPr>
        <p:txBody>
          <a:bodyPr wrap="square" rtlCol="0">
            <a:spAutoFit/>
          </a:bodyPr>
          <a:lstStyle/>
          <a:p>
            <a:r>
              <a:rPr lang="en-US" sz="2800" b="1" dirty="0">
                <a:solidFill>
                  <a:srgbClr val="FFFF00"/>
                </a:solidFill>
              </a:rPr>
              <a:t>Hitachi Seaside Park &amp; Ashikaga Flower Park </a:t>
            </a:r>
            <a:r>
              <a:rPr lang="en-US" sz="2800" b="1" dirty="0" err="1">
                <a:solidFill>
                  <a:srgbClr val="FFFF00"/>
                </a:solidFill>
              </a:rPr>
              <a:t>depuis</a:t>
            </a:r>
            <a:r>
              <a:rPr lang="en-US" sz="2800" b="1" dirty="0">
                <a:solidFill>
                  <a:srgbClr val="FFFF00"/>
                </a:solidFill>
              </a:rPr>
              <a:t> Tokyo</a:t>
            </a:r>
            <a:endParaRPr lang="fr-FR" sz="2800" b="1" dirty="0">
              <a:solidFill>
                <a:srgbClr val="FFFF00"/>
              </a:solidFill>
            </a:endParaRPr>
          </a:p>
        </p:txBody>
      </p:sp>
      <p:sp>
        <p:nvSpPr>
          <p:cNvPr id="8" name="ZoneTexte 7">
            <a:extLst>
              <a:ext uri="{FF2B5EF4-FFF2-40B4-BE49-F238E27FC236}">
                <a16:creationId xmlns:a16="http://schemas.microsoft.com/office/drawing/2014/main" id="{740049FD-7F51-C0C7-EB7F-B2C9937E58CC}"/>
              </a:ext>
            </a:extLst>
          </p:cNvPr>
          <p:cNvSpPr txBox="1"/>
          <p:nvPr/>
        </p:nvSpPr>
        <p:spPr>
          <a:xfrm>
            <a:off x="286385" y="3802390"/>
            <a:ext cx="2062480" cy="523220"/>
          </a:xfrm>
          <a:prstGeom prst="rect">
            <a:avLst/>
          </a:prstGeom>
          <a:noFill/>
        </p:spPr>
        <p:txBody>
          <a:bodyPr wrap="square" rtlCol="0">
            <a:spAutoFit/>
          </a:bodyPr>
          <a:lstStyle/>
          <a:p>
            <a:r>
              <a:rPr lang="fr-FR" sz="2800" b="1" dirty="0">
                <a:solidFill>
                  <a:srgbClr val="FFFF00"/>
                </a:solidFill>
              </a:rPr>
              <a:t>À Suivre</a:t>
            </a:r>
          </a:p>
        </p:txBody>
      </p:sp>
    </p:spTree>
    <p:extLst>
      <p:ext uri="{BB962C8B-B14F-4D97-AF65-F5344CB8AC3E}">
        <p14:creationId xmlns:p14="http://schemas.microsoft.com/office/powerpoint/2010/main" val="1635625692"/>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3318915-B4E3-C5A2-9244-723CEC0C1B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0244" y="297000"/>
            <a:ext cx="8769591" cy="6264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7168229-13B9-B52D-A39C-35EFF37C3407}"/>
              </a:ext>
            </a:extLst>
          </p:cNvPr>
          <p:cNvSpPr txBox="1"/>
          <p:nvPr/>
        </p:nvSpPr>
        <p:spPr>
          <a:xfrm>
            <a:off x="9337040" y="2875280"/>
            <a:ext cx="2672080" cy="523220"/>
          </a:xfrm>
          <a:prstGeom prst="rect">
            <a:avLst/>
          </a:prstGeom>
          <a:noFill/>
        </p:spPr>
        <p:txBody>
          <a:bodyPr wrap="square" rtlCol="0">
            <a:spAutoFit/>
          </a:bodyPr>
          <a:lstStyle/>
          <a:p>
            <a:r>
              <a:rPr lang="fr-FR" sz="2800" b="1" dirty="0">
                <a:solidFill>
                  <a:srgbClr val="FFFF00"/>
                </a:solidFill>
              </a:rPr>
              <a:t>Hitachi </a:t>
            </a:r>
            <a:r>
              <a:rPr lang="fr-FR" sz="2800" b="1" dirty="0" err="1">
                <a:solidFill>
                  <a:srgbClr val="FFFF00"/>
                </a:solidFill>
              </a:rPr>
              <a:t>Seaside</a:t>
            </a:r>
            <a:endParaRPr lang="fr-FR" sz="2800" b="1" dirty="0">
              <a:solidFill>
                <a:srgbClr val="FFFF00"/>
              </a:solidFill>
            </a:endParaRPr>
          </a:p>
        </p:txBody>
      </p:sp>
    </p:spTree>
    <p:extLst>
      <p:ext uri="{BB962C8B-B14F-4D97-AF65-F5344CB8AC3E}">
        <p14:creationId xmlns:p14="http://schemas.microsoft.com/office/powerpoint/2010/main" val="129745207"/>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7F6CE10-C68E-B441-5DDB-9DB6D621860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11206" y="297000"/>
            <a:ext cx="8769588" cy="6264000"/>
          </a:xfrm>
          <a:prstGeom prst="rect">
            <a:avLst/>
          </a:prstGeom>
          <a:ln w="88900" cap="sq" cmpd="thickThin">
            <a:solidFill>
              <a:srgbClr val="FF0000"/>
            </a:solidFill>
            <a:prstDash val="solid"/>
            <a:miter lim="800000"/>
          </a:ln>
          <a:effectLst>
            <a:innerShdw blurRad="76200">
              <a:srgbClr val="000000"/>
            </a:innerShdw>
          </a:effectLst>
        </p:spPr>
      </p:pic>
    </p:spTree>
    <p:extLst>
      <p:ext uri="{BB962C8B-B14F-4D97-AF65-F5344CB8AC3E}">
        <p14:creationId xmlns:p14="http://schemas.microsoft.com/office/powerpoint/2010/main" val="3196296693"/>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3F9A3C-A21B-2805-6E18-E693797D664A}"/>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3466FC15-CE74-10D2-B3F8-527A549612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4885" y="279000"/>
            <a:ext cx="8819990" cy="6300000"/>
          </a:xfrm>
          <a:prstGeom prst="rect">
            <a:avLst/>
          </a:prstGeom>
          <a:ln w="88900" cap="sq" cmpd="thickThin">
            <a:solidFill>
              <a:srgbClr val="FF00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01CCC254-41F2-4BF1-DA0B-ABEBA98A0304}"/>
              </a:ext>
            </a:extLst>
          </p:cNvPr>
          <p:cNvSpPr txBox="1"/>
          <p:nvPr/>
        </p:nvSpPr>
        <p:spPr>
          <a:xfrm>
            <a:off x="10017760" y="3159760"/>
            <a:ext cx="1524000" cy="954107"/>
          </a:xfrm>
          <a:prstGeom prst="rect">
            <a:avLst/>
          </a:prstGeom>
          <a:noFill/>
        </p:spPr>
        <p:txBody>
          <a:bodyPr wrap="square" rtlCol="0">
            <a:spAutoFit/>
          </a:bodyPr>
          <a:lstStyle/>
          <a:p>
            <a:r>
              <a:rPr lang="fr-FR" sz="2800" b="1" dirty="0">
                <a:solidFill>
                  <a:srgbClr val="FFFF00"/>
                </a:solidFill>
              </a:rPr>
              <a:t>Hitachi </a:t>
            </a:r>
            <a:r>
              <a:rPr lang="fr-FR" sz="2800" b="1" dirty="0" err="1">
                <a:solidFill>
                  <a:srgbClr val="FFFF00"/>
                </a:solidFill>
              </a:rPr>
              <a:t>Seaside</a:t>
            </a:r>
            <a:endParaRPr lang="fr-FR" sz="2800" b="1" dirty="0">
              <a:solidFill>
                <a:srgbClr val="FFFF00"/>
              </a:solidFill>
            </a:endParaRPr>
          </a:p>
        </p:txBody>
      </p:sp>
    </p:spTree>
    <p:extLst>
      <p:ext uri="{BB962C8B-B14F-4D97-AF65-F5344CB8AC3E}">
        <p14:creationId xmlns:p14="http://schemas.microsoft.com/office/powerpoint/2010/main" val="1402481100"/>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E799A-A02A-613F-91BB-B3A20CF5E4B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FC4B3D4-8453-E4B1-8772-4299AD274DE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477250" y="-88900"/>
            <a:ext cx="3714750" cy="4191000"/>
          </a:xfrm>
          <a:prstGeom prst="rect">
            <a:avLst/>
          </a:prstGeom>
        </p:spPr>
      </p:pic>
      <p:pic>
        <p:nvPicPr>
          <p:cNvPr id="5" name="Image 4">
            <a:extLst>
              <a:ext uri="{FF2B5EF4-FFF2-40B4-BE49-F238E27FC236}">
                <a16:creationId xmlns:a16="http://schemas.microsoft.com/office/drawing/2014/main" id="{40BAE0CA-C494-403C-3CB1-483FC3753BA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5249" y="-88900"/>
            <a:ext cx="3810000" cy="4000500"/>
          </a:xfrm>
          <a:prstGeom prst="rect">
            <a:avLst/>
          </a:prstGeom>
        </p:spPr>
      </p:pic>
      <p:sp>
        <p:nvSpPr>
          <p:cNvPr id="6" name="ZoneTexte 5">
            <a:extLst>
              <a:ext uri="{FF2B5EF4-FFF2-40B4-BE49-F238E27FC236}">
                <a16:creationId xmlns:a16="http://schemas.microsoft.com/office/drawing/2014/main" id="{D00E40FA-D34C-495B-5330-0389FC575A4C}"/>
              </a:ext>
            </a:extLst>
          </p:cNvPr>
          <p:cNvSpPr txBox="1"/>
          <p:nvPr/>
        </p:nvSpPr>
        <p:spPr>
          <a:xfrm>
            <a:off x="3714751" y="904239"/>
            <a:ext cx="5212080" cy="954107"/>
          </a:xfrm>
          <a:prstGeom prst="rect">
            <a:avLst/>
          </a:prstGeom>
          <a:noFill/>
        </p:spPr>
        <p:txBody>
          <a:bodyPr wrap="square" rtlCol="0">
            <a:spAutoFit/>
          </a:bodyPr>
          <a:lstStyle/>
          <a:p>
            <a:r>
              <a:rPr lang="fr-FR" sz="2800" b="1" dirty="0">
                <a:solidFill>
                  <a:srgbClr val="FFFF00"/>
                </a:solidFill>
              </a:rPr>
              <a:t>Lorient Vous A Présenté Parc Hitachi </a:t>
            </a:r>
            <a:r>
              <a:rPr lang="fr-FR" sz="2800" b="1" dirty="0" err="1">
                <a:solidFill>
                  <a:srgbClr val="FFFF00"/>
                </a:solidFill>
              </a:rPr>
              <a:t>Seaside</a:t>
            </a:r>
            <a:r>
              <a:rPr lang="fr-FR" sz="2800" b="1" dirty="0">
                <a:solidFill>
                  <a:srgbClr val="FFFF00"/>
                </a:solidFill>
              </a:rPr>
              <a:t> Au Japon</a:t>
            </a:r>
          </a:p>
        </p:txBody>
      </p:sp>
      <p:sp>
        <p:nvSpPr>
          <p:cNvPr id="7" name="ZoneTexte 6">
            <a:extLst>
              <a:ext uri="{FF2B5EF4-FFF2-40B4-BE49-F238E27FC236}">
                <a16:creationId xmlns:a16="http://schemas.microsoft.com/office/drawing/2014/main" id="{78FEB878-2916-0308-6887-96B847EFBB4E}"/>
              </a:ext>
            </a:extLst>
          </p:cNvPr>
          <p:cNvSpPr txBox="1"/>
          <p:nvPr/>
        </p:nvSpPr>
        <p:spPr>
          <a:xfrm>
            <a:off x="3491231" y="3788863"/>
            <a:ext cx="5821680" cy="523220"/>
          </a:xfrm>
          <a:prstGeom prst="rect">
            <a:avLst/>
          </a:prstGeom>
          <a:noFill/>
        </p:spPr>
        <p:txBody>
          <a:bodyPr wrap="square" rtlCol="0">
            <a:spAutoFit/>
          </a:bodyPr>
          <a:lstStyle/>
          <a:p>
            <a:r>
              <a:rPr lang="fr-FR" sz="2800" b="1" dirty="0">
                <a:solidFill>
                  <a:srgbClr val="FFFF00"/>
                </a:solidFill>
              </a:rPr>
              <a:t>Sur La Suggestion De </a:t>
            </a:r>
            <a:r>
              <a:rPr lang="fr-FR" sz="2800" b="1" dirty="0" err="1">
                <a:solidFill>
                  <a:srgbClr val="FFFF00"/>
                </a:solidFill>
              </a:rPr>
              <a:t>JackDidier</a:t>
            </a:r>
            <a:endParaRPr lang="fr-FR" sz="2800" b="1" dirty="0">
              <a:solidFill>
                <a:srgbClr val="FFFF00"/>
              </a:solidFill>
            </a:endParaRPr>
          </a:p>
        </p:txBody>
      </p:sp>
      <p:sp>
        <p:nvSpPr>
          <p:cNvPr id="8" name="ZoneTexte 7">
            <a:extLst>
              <a:ext uri="{FF2B5EF4-FFF2-40B4-BE49-F238E27FC236}">
                <a16:creationId xmlns:a16="http://schemas.microsoft.com/office/drawing/2014/main" id="{AEF3CE31-0D00-C2A8-384B-9D4231BAD1FD}"/>
              </a:ext>
            </a:extLst>
          </p:cNvPr>
          <p:cNvSpPr txBox="1"/>
          <p:nvPr/>
        </p:nvSpPr>
        <p:spPr>
          <a:xfrm>
            <a:off x="5259071" y="5411144"/>
            <a:ext cx="3667760" cy="523220"/>
          </a:xfrm>
          <a:prstGeom prst="rect">
            <a:avLst/>
          </a:prstGeom>
          <a:noFill/>
        </p:spPr>
        <p:txBody>
          <a:bodyPr wrap="square" rtlCol="0">
            <a:spAutoFit/>
          </a:bodyPr>
          <a:lstStyle/>
          <a:p>
            <a:r>
              <a:rPr lang="fr-FR" sz="2800" b="1" dirty="0">
                <a:solidFill>
                  <a:srgbClr val="FFFF00"/>
                </a:solidFill>
              </a:rPr>
              <a:t>Daniel</a:t>
            </a:r>
          </a:p>
        </p:txBody>
      </p:sp>
      <p:sp>
        <p:nvSpPr>
          <p:cNvPr id="2" name="ZoneTexte 1">
            <a:extLst>
              <a:ext uri="{FF2B5EF4-FFF2-40B4-BE49-F238E27FC236}">
                <a16:creationId xmlns:a16="http://schemas.microsoft.com/office/drawing/2014/main" id="{E0445C24-F354-DE1D-3EAC-DD3534361FCE}"/>
              </a:ext>
            </a:extLst>
          </p:cNvPr>
          <p:cNvSpPr txBox="1"/>
          <p:nvPr/>
        </p:nvSpPr>
        <p:spPr>
          <a:xfrm>
            <a:off x="3752850" y="2532440"/>
            <a:ext cx="4724400" cy="523220"/>
          </a:xfrm>
          <a:prstGeom prst="rect">
            <a:avLst/>
          </a:prstGeom>
          <a:noFill/>
        </p:spPr>
        <p:txBody>
          <a:bodyPr wrap="square" rtlCol="0">
            <a:spAutoFit/>
          </a:bodyPr>
          <a:lstStyle/>
          <a:p>
            <a:r>
              <a:rPr lang="fr-FR" sz="2800" b="1" dirty="0">
                <a:solidFill>
                  <a:srgbClr val="FFFF00"/>
                </a:solidFill>
              </a:rPr>
              <a:t>Les Images Et Le son Du net</a:t>
            </a:r>
          </a:p>
        </p:txBody>
      </p:sp>
    </p:spTree>
    <p:extLst>
      <p:ext uri="{BB962C8B-B14F-4D97-AF65-F5344CB8AC3E}">
        <p14:creationId xmlns:p14="http://schemas.microsoft.com/office/powerpoint/2010/main" val="2852536832"/>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124</TotalTime>
  <Words>292</Words>
  <Application>Microsoft Office PowerPoint</Application>
  <PresentationFormat>Grand écran</PresentationFormat>
  <Paragraphs>26</Paragraphs>
  <Slides>31</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31</vt:i4>
      </vt:variant>
    </vt:vector>
  </HeadingPairs>
  <TitlesOfParts>
    <vt:vector size="36" baseType="lpstr">
      <vt:lpstr>Arial</vt:lpstr>
      <vt:lpstr>Calibri</vt:lpstr>
      <vt:lpstr>Calibri Light</vt:lpstr>
      <vt:lpstr>Linux Libertine</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2</cp:revision>
  <dcterms:created xsi:type="dcterms:W3CDTF">2024-01-12T08:35:52Z</dcterms:created>
  <dcterms:modified xsi:type="dcterms:W3CDTF">2026-04-11T08:33:57Z</dcterms:modified>
</cp:coreProperties>
</file>