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5" autoAdjust="0"/>
    <p:restoredTop sz="94660"/>
  </p:normalViewPr>
  <p:slideViewPr>
    <p:cSldViewPr snapToGrid="0">
      <p:cViewPr varScale="1">
        <p:scale>
          <a:sx n="83" d="100"/>
          <a:sy n="83" d="100"/>
        </p:scale>
        <p:origin x="20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19/09/2020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073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211078" y="22423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b="1" dirty="0"/>
          </a:p>
        </p:txBody>
      </p:sp>
      <p:sp>
        <p:nvSpPr>
          <p:cNvPr id="9" name="ZoneTexte 8"/>
          <p:cNvSpPr txBox="1"/>
          <p:nvPr/>
        </p:nvSpPr>
        <p:spPr>
          <a:xfrm>
            <a:off x="1002546" y="346150"/>
            <a:ext cx="1847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sz="4400" b="1" dirty="0">
              <a:solidFill>
                <a:schemeClr val="bg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2996951" y="37405"/>
            <a:ext cx="37853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Histoire de Con ‘ </a:t>
            </a:r>
            <a:r>
              <a:rPr lang="fr-FR" sz="2800" b="1" dirty="0" err="1" smtClean="0">
                <a:solidFill>
                  <a:schemeClr val="bg1"/>
                </a:solidFill>
              </a:rPr>
              <a:t>fiture</a:t>
            </a:r>
            <a:r>
              <a:rPr lang="fr-FR" sz="2800" b="1" dirty="0" smtClean="0">
                <a:solidFill>
                  <a:schemeClr val="bg1"/>
                </a:solidFill>
              </a:rPr>
              <a:t>  ‘</a:t>
            </a:r>
            <a:endParaRPr lang="fr-FR" sz="2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5824"/>
            <a:ext cx="9144000" cy="6096000"/>
          </a:xfrm>
          <a:prstGeom prst="rect">
            <a:avLst/>
          </a:prstGeom>
        </p:spPr>
      </p:pic>
      <p:pic>
        <p:nvPicPr>
          <p:cNvPr id="5" name="Les meilleures blagues de Booder dans La Grosse Rigolade (1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794014" y="1080299"/>
            <a:ext cx="5347566" cy="30080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>
        <p14:pan dir="u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990</TotalTime>
  <Words>6</Words>
  <Application>Microsoft Office PowerPoint</Application>
  <PresentationFormat>Affichage à l'écran (4:3)</PresentationFormat>
  <Paragraphs>1</Paragraphs>
  <Slides>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84</cp:revision>
  <dcterms:created xsi:type="dcterms:W3CDTF">2017-12-01T12:36:20Z</dcterms:created>
  <dcterms:modified xsi:type="dcterms:W3CDTF">2020-09-19T14:48:43Z</dcterms:modified>
</cp:coreProperties>
</file>