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83" d="100"/>
          <a:sy n="83" d="100"/>
        </p:scale>
        <p:origin x="2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21/09/2020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73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11078" y="2242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002546" y="346150"/>
            <a:ext cx="184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4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164737" y="85186"/>
            <a:ext cx="2390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Histoire de </a:t>
            </a:r>
            <a:r>
              <a:rPr lang="fr-FR" sz="2800" b="1" dirty="0" smtClean="0">
                <a:solidFill>
                  <a:schemeClr val="bg1"/>
                </a:solidFill>
              </a:rPr>
              <a:t>Bar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5824"/>
            <a:ext cx="9144000" cy="6096000"/>
          </a:xfrm>
          <a:prstGeom prst="rect">
            <a:avLst/>
          </a:prstGeom>
        </p:spPr>
      </p:pic>
      <p:pic>
        <p:nvPicPr>
          <p:cNvPr id="5" name="Qui a la meilleure blague une histoire de ba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60312" y="865824"/>
            <a:ext cx="5634969" cy="31696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3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88</cp:revision>
  <dcterms:created xsi:type="dcterms:W3CDTF">2017-12-01T12:36:20Z</dcterms:created>
  <dcterms:modified xsi:type="dcterms:W3CDTF">2020-09-21T10:46:14Z</dcterms:modified>
</cp:coreProperties>
</file>