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2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10/04/2026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10/04/2026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73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11078" y="2242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002546" y="346150"/>
            <a:ext cx="184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4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2609"/>
            <a:ext cx="9144000" cy="599846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935895" y="84540"/>
            <a:ext cx="25655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Françoise Hardy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2" name="Francoise Hardy - Comment Te Dire Adieu 196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62101" y="983974"/>
            <a:ext cx="4568786" cy="342659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618873" y="487081"/>
            <a:ext cx="2138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Comment te dire adieu</a:t>
            </a:r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154116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>
        <p14:pan dir="u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6</Words>
  <Application>Microsoft Office PowerPoint</Application>
  <PresentationFormat>Affichage à l'écran (4:3)</PresentationFormat>
  <Paragraphs>2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36</cp:revision>
  <dcterms:created xsi:type="dcterms:W3CDTF">2017-12-01T12:36:20Z</dcterms:created>
  <dcterms:modified xsi:type="dcterms:W3CDTF">2026-04-10T16:02:04Z</dcterms:modified>
</cp:coreProperties>
</file>