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6" r:id="rId12"/>
    <p:sldId id="268" r:id="rId13"/>
    <p:sldId id="269" r:id="rId14"/>
    <p:sldId id="270" r:id="rId15"/>
    <p:sldId id="271" r:id="rId16"/>
    <p:sldId id="274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5" r:id="rId26"/>
    <p:sldId id="281" r:id="rId27"/>
    <p:sldId id="282" r:id="rId28"/>
    <p:sldId id="283" r:id="rId29"/>
    <p:sldId id="284" r:id="rId30"/>
    <p:sldId id="25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3" autoAdjust="0"/>
    <p:restoredTop sz="94660"/>
  </p:normalViewPr>
  <p:slideViewPr>
    <p:cSldViewPr snapToGrid="0">
      <p:cViewPr varScale="1">
        <p:scale>
          <a:sx n="82" d="100"/>
          <a:sy n="82" d="100"/>
        </p:scale>
        <p:origin x="52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CFAFF-B8D4-FCF5-158D-322D4004E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08991A-400F-9EE3-4152-953838E6A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2E7F98-C7A0-EB0B-2A20-5C87C254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3CF3D5-80E7-EFC5-76B7-718B6D670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A966F-1AE3-3D00-2A38-9B41F17B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9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B20A7-9435-529A-3EDB-D9417DCD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B9A37C-1AB2-A22B-298B-091F659A3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A3F5E-11A5-F642-EE9E-6DF6CEA07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DAA2A9-C409-CE27-DA0D-984D1847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B2B65-717F-4286-2CE7-6E0425E89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94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723C02-9DB9-FAE5-CB06-4F2905DA9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8C3A5C-7245-8AB9-0089-84E720A2C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0C2AD3-32A9-2031-AE9E-BC761C920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A55D01-F1D2-5BEE-E57F-8859CFFE5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BE222-C613-CB10-3477-6F6EA38C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34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F40A2-4219-7F48-5DEE-A6227AD7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FE971C-D3A2-C78A-97CA-D0342A03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819D1A-975B-26A1-6FC9-EB46C6996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A3721B-8D56-3AF8-62A9-39F244F6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C52780-0A53-2B83-FBEE-92763262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EB8F16-3D77-B55E-35C3-B2A69DAA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1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9F497-336A-98F0-0A93-894750E07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8CBDF-5C20-F1F2-991B-FAC6DC54D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92318A-31E1-4939-DE3B-F23AF9107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344C2-ACEE-921F-8143-D14BCC24B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5AE7920-8843-2051-4FF0-0C4CF726F5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E3D8FF-AF2E-7CF5-0517-5750BDE3A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BCBA47-9F9D-F64A-7392-7AE151A8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102D68-E1E1-5E04-50AE-0B8DF9E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9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3F92-4A43-29DB-38BC-21D4AFF35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C96A8-BD36-1183-A335-5FD4A24CC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B4A6D5-95B8-1DD2-6B01-432169F16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F4142C3-6168-DDD8-D486-5A4329FC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2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C8A9EA-07DD-D97E-EB5A-7C7CC8419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B37849C-C5A8-FF68-8548-CFC63BFD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023A05-DA95-F846-1059-0F44D7183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40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09DF2-F173-F66C-A7F3-F5CFB6E97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7B342F-6A21-1629-5C7D-CA00AA3F5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A40FCE-D412-80DE-93A2-DF19F8266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C6F20C-F9C3-1A4E-24D6-BE87D3BB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14ADAC-9882-F858-E22B-8D91B3AEE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676C9A-EE3F-645D-B0EA-4DE94DA1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5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3A459-D02A-1269-9448-FED9B314A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BB931F-FA01-311C-87C7-D4DD2632C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84AD07-4973-1BEC-18A6-0455D0848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6A348-4CF0-5323-ECE2-EBAC55B73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D811CB-E82F-7F34-3AD9-A3FC3A09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5092BC-C28A-F5E5-9673-4D7BC6CCF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16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7BD2A-FB9D-94CF-EA6B-58CDBD351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9BE14A-2431-52CC-08EF-194DB5EF43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323112-CD4A-0B26-4AFC-4F774C32C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1FEEE1-CD95-5FA4-8D29-BCB7E6E9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66429-E0B7-DE5E-EB4B-9EAE4638C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0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9A0CE9-0226-7D0F-7C44-6BD48BB088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BD39B3-3538-D0D5-E45D-F294E2065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B88E41-3E2F-93F4-E889-FE30C0F3A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3585A4-396A-73BA-DF14-2E0EB0A0D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1CE51-2D98-CDF2-16FA-F32E72790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207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2DFBC9-658C-35D5-821C-64BBDB08C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22CBEB-F9B8-1A88-8C3E-819C6464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4CA0E-7C56-9ABC-B2E3-14258AF13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6679A7-085F-444E-81AE-D44797A7E9F4}" type="datetimeFigureOut">
              <a:rPr lang="fr-FR" smtClean="0"/>
              <a:t>10/04/2026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F726DC-94F8-84E1-BEE5-19A481486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6FC480-9729-0904-2C04-92966E6B6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4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78A584-6DF6-3CA2-EC57-BC667EACD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C5210DF-F402-A9AB-4BDA-3F8A3997AE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285" y="1125000"/>
            <a:ext cx="10990514" cy="46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  <p:sndAc>
          <p:stSnd loop="1">
            <p:snd r:embed="rId2" name="Matrimonio de amor - Richard Clayderman.wav"/>
          </p:stSnd>
        </p:sndAc>
      </p:transition>
    </mc:Choice>
    <mc:Fallback>
      <p:transition spd="slow" advClick="0" advTm="13000">
        <p:wheel spokes="1"/>
        <p:sndAc>
          <p:stSnd loop="1">
            <p:snd r:embed="rId2" name="Matrimonio de amor - Richard Clayder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3CC34-1CD2-1D02-E1D8-681BA614B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5A4FE5-1C90-A692-28BE-6F8825E560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659212"/>
            <a:ext cx="11412000" cy="5539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A580DB-D30C-FA4B-555A-1B17C185F42B}"/>
              </a:ext>
            </a:extLst>
          </p:cNvPr>
          <p:cNvSpPr txBox="1"/>
          <p:nvPr/>
        </p:nvSpPr>
        <p:spPr>
          <a:xfrm>
            <a:off x="3938954" y="6221251"/>
            <a:ext cx="5509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panorama arles france 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66D779-E55A-315B-78D0-B4CBF59D27F7}"/>
              </a:ext>
            </a:extLst>
          </p:cNvPr>
          <p:cNvSpPr txBox="1"/>
          <p:nvPr/>
        </p:nvSpPr>
        <p:spPr>
          <a:xfrm>
            <a:off x="3575538" y="135992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Arles – Bouches – Du Rhône</a:t>
            </a:r>
          </a:p>
        </p:txBody>
      </p:sp>
    </p:spTree>
    <p:extLst>
      <p:ext uri="{BB962C8B-B14F-4D97-AF65-F5344CB8AC3E}">
        <p14:creationId xmlns:p14="http://schemas.microsoft.com/office/powerpoint/2010/main" val="358024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CF8AD-9D0A-CE24-1174-C8E5BD55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50275F8-8EDF-8C98-C7D9-E3A6782DD6F4}"/>
              </a:ext>
            </a:extLst>
          </p:cNvPr>
          <p:cNvSpPr txBox="1"/>
          <p:nvPr/>
        </p:nvSpPr>
        <p:spPr>
          <a:xfrm>
            <a:off x="762000" y="-5417"/>
            <a:ext cx="1103141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rgbClr val="FFFF00"/>
                </a:solidFill>
              </a:rPr>
              <a:t>Arles est une commune française, sous-préfecture du département des Bouches-du-Rhône, en région Provence-Alpes-Côte d'Azur en France. La ville, chef-lieu de l'arrondissement d'Arles, est la commune de France métropolitaine la plus étendue avec quelque 75 893 hectares (malgré plusieurs déductions successives), et la plus peuplée de la Camargue[1]. La ville est traversée par le Rhône.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51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92799-7A6A-A62A-A1D5-35CB3823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66DB9D-E966-A484-080F-57D967080C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593" y="279000"/>
            <a:ext cx="944263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990D83-3E0B-C2F0-D87F-973EEF1B67C1}"/>
              </a:ext>
            </a:extLst>
          </p:cNvPr>
          <p:cNvSpPr txBox="1"/>
          <p:nvPr/>
        </p:nvSpPr>
        <p:spPr>
          <a:xfrm>
            <a:off x="10081846" y="2532185"/>
            <a:ext cx="21101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Arles-Théâtre antique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6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34DEC-1FBD-A00B-1149-906E11CCA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13A367-9F91-F2B2-40AF-FF8866F827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8717" y="423000"/>
            <a:ext cx="9085436" cy="60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8C303E-B8AD-B253-0F2C-7187FD9FB164}"/>
              </a:ext>
            </a:extLst>
          </p:cNvPr>
          <p:cNvSpPr txBox="1"/>
          <p:nvPr/>
        </p:nvSpPr>
        <p:spPr>
          <a:xfrm>
            <a:off x="0" y="2825262"/>
            <a:ext cx="27076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Arles-</a:t>
            </a:r>
            <a:r>
              <a:rPr lang="fr-FR" sz="2800" b="1" dirty="0" err="1">
                <a:solidFill>
                  <a:srgbClr val="FFFF00"/>
                </a:solidFill>
              </a:rPr>
              <a:t>Hôtel_de_ville</a:t>
            </a:r>
            <a:r>
              <a:rPr lang="fr-FR" sz="2800" b="1" dirty="0">
                <a:solidFill>
                  <a:srgbClr val="FFFF00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51247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C673B-71F5-CDA6-BA03-C8C41BDF3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6B725A-236D-CB74-A827-59998B8216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A52B5-9CE9-0CCC-DBA4-1BB70E3077B2}"/>
              </a:ext>
            </a:extLst>
          </p:cNvPr>
          <p:cNvSpPr txBox="1"/>
          <p:nvPr/>
        </p:nvSpPr>
        <p:spPr>
          <a:xfrm>
            <a:off x="3892062" y="6142892"/>
            <a:ext cx="6670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Arènes romaines d'Arles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01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88A1C-41FC-260B-D302-01AFEBB4C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FD8B37-B98D-ABB7-017A-515A2AC4A7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407954"/>
            <a:ext cx="10368000" cy="58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284DB8-8642-89EF-89D2-76BE148B1EFC}"/>
              </a:ext>
            </a:extLst>
          </p:cNvPr>
          <p:cNvSpPr txBox="1"/>
          <p:nvPr/>
        </p:nvSpPr>
        <p:spPr>
          <a:xfrm>
            <a:off x="3950677" y="6239954"/>
            <a:ext cx="7737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Musée Arlaten extérieur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20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9D531-7FF7-A781-B00B-A4FBE52E6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FBD09A-7B15-ACE0-7E73-37B9796D93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00" y="945000"/>
            <a:ext cx="11040000" cy="49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DFB898-3E58-5CA3-5E25-5D42CADB5DCB}"/>
              </a:ext>
            </a:extLst>
          </p:cNvPr>
          <p:cNvSpPr txBox="1"/>
          <p:nvPr/>
        </p:nvSpPr>
        <p:spPr>
          <a:xfrm>
            <a:off x="2625969" y="6008077"/>
            <a:ext cx="8757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Cloître Abbaye Saint-Pierre de Montmajour 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9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9F9BC-CE64-C368-CFFD-E74D09DE1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397F9E-20D9-6E48-3241-260BED7D14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2123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06BF0D-864B-E8A6-54A0-8FC240ED7ECF}"/>
              </a:ext>
            </a:extLst>
          </p:cNvPr>
          <p:cNvSpPr txBox="1"/>
          <p:nvPr/>
        </p:nvSpPr>
        <p:spPr>
          <a:xfrm>
            <a:off x="597877" y="3557954"/>
            <a:ext cx="3481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Toits d'Arles 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18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82436-E5BF-56E9-10A4-0741CD854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9588A3-EE33-310F-2F87-51BD3BE651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143" y="279000"/>
            <a:ext cx="1028571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7AB98C-5553-86F1-DADA-454F21F284CF}"/>
              </a:ext>
            </a:extLst>
          </p:cNvPr>
          <p:cNvSpPr txBox="1"/>
          <p:nvPr/>
        </p:nvSpPr>
        <p:spPr>
          <a:xfrm>
            <a:off x="4173416" y="6133523"/>
            <a:ext cx="4783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Plage_de_Piemanson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7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7FEE2-EE3E-891D-50CC-81018BA7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EADA51-5624-6529-145F-1F6BDA427C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51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E9A0A6-00A2-C22F-A5F1-9DC3B71EE9AD}"/>
              </a:ext>
            </a:extLst>
          </p:cNvPr>
          <p:cNvSpPr txBox="1"/>
          <p:nvPr/>
        </p:nvSpPr>
        <p:spPr>
          <a:xfrm>
            <a:off x="9835662" y="2521059"/>
            <a:ext cx="21804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Les Alpilles, près de Maussane les Alpilles.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43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36F23-89C3-A84E-D78B-E8351D3BB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6F6270-17FE-1878-9A0A-72E070A5E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484" y="279000"/>
            <a:ext cx="100590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E0921-8132-16EB-44D0-2C5710B164C0}"/>
              </a:ext>
            </a:extLst>
          </p:cNvPr>
          <p:cNvSpPr txBox="1"/>
          <p:nvPr/>
        </p:nvSpPr>
        <p:spPr>
          <a:xfrm>
            <a:off x="3517397" y="6159384"/>
            <a:ext cx="6236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Arles-Place-de-la-</a:t>
            </a:r>
            <a:r>
              <a:rPr lang="fr-FR" sz="2800" b="1" dirty="0" err="1">
                <a:solidFill>
                  <a:srgbClr val="FFFF00"/>
                </a:solidFill>
              </a:rPr>
              <a:t>Republique</a:t>
            </a:r>
            <a:r>
              <a:rPr lang="fr-FR" sz="2800" b="1" dirty="0">
                <a:solidFill>
                  <a:srgbClr val="FFFF00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04758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8221F-78E8-1DC2-629D-CB30F19F5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8F09E7-A149-3416-4A33-F209EE48C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4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D4E979-6BD9-CAE4-576E-CFD67C6B80BA}"/>
              </a:ext>
            </a:extLst>
          </p:cNvPr>
          <p:cNvSpPr txBox="1"/>
          <p:nvPr/>
        </p:nvSpPr>
        <p:spPr>
          <a:xfrm>
            <a:off x="152400" y="2332893"/>
            <a:ext cx="30714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Église Sainte-Anne, sur la place de la République à Arles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8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E8BDF-5261-5F87-36A5-565E16BB9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1B6ED3-8911-DD2F-34E0-260EFE700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0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39DD5B-A2EB-D8C0-135F-8B2206AB6FB2}"/>
              </a:ext>
            </a:extLst>
          </p:cNvPr>
          <p:cNvSpPr txBox="1"/>
          <p:nvPr/>
        </p:nvSpPr>
        <p:spPr>
          <a:xfrm>
            <a:off x="9061938" y="3131235"/>
            <a:ext cx="3012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Café Van Gogh à Arles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88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58B8-A5A6-7C62-3A99-18C4C5D4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413970-5078-5EE1-0E44-2673AA8C6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88" y="691526"/>
            <a:ext cx="9755823" cy="54749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B2E82-B36F-2F7C-9BB6-D45DAB5058BB}"/>
              </a:ext>
            </a:extLst>
          </p:cNvPr>
          <p:cNvSpPr txBox="1"/>
          <p:nvPr/>
        </p:nvSpPr>
        <p:spPr>
          <a:xfrm>
            <a:off x="3341077" y="6166473"/>
            <a:ext cx="6600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Thermes de Constantin à Arles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31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D592B-6AAD-D0BF-65A8-621CE1424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068104-4B50-4C60-795E-5291E094C1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343" y="279000"/>
            <a:ext cx="943158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5FA92D-B919-A5A4-40E8-8C3ADF4F4933}"/>
              </a:ext>
            </a:extLst>
          </p:cNvPr>
          <p:cNvSpPr txBox="1"/>
          <p:nvPr/>
        </p:nvSpPr>
        <p:spPr>
          <a:xfrm>
            <a:off x="70956" y="2654441"/>
            <a:ext cx="20984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Les thermes de Constantin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01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8B203-B677-EBF3-6ACA-F495C7768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EFB632-7D7A-178F-6883-4B83134D9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E34A89-D949-13A4-1D83-E206E972FFC4}"/>
              </a:ext>
            </a:extLst>
          </p:cNvPr>
          <p:cNvSpPr txBox="1"/>
          <p:nvPr/>
        </p:nvSpPr>
        <p:spPr>
          <a:xfrm>
            <a:off x="9214338" y="2548933"/>
            <a:ext cx="29776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Alyscamps</a:t>
            </a:r>
            <a:r>
              <a:rPr lang="fr-FR" sz="2800" b="1" dirty="0">
                <a:solidFill>
                  <a:srgbClr val="FFFF00"/>
                </a:solidFill>
              </a:rPr>
              <a:t> ou « Champs Élysées » d’Arles</a:t>
            </a:r>
          </a:p>
        </p:txBody>
      </p:sp>
    </p:spTree>
    <p:extLst>
      <p:ext uri="{BB962C8B-B14F-4D97-AF65-F5344CB8AC3E}">
        <p14:creationId xmlns:p14="http://schemas.microsoft.com/office/powerpoint/2010/main" val="1356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10528-6A24-45EE-3FB0-A9B003266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BA2450-61D8-D879-44CA-B593D6A86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773E9-A190-D633-7CC7-67DC10E27124}"/>
              </a:ext>
            </a:extLst>
          </p:cNvPr>
          <p:cNvSpPr txBox="1"/>
          <p:nvPr/>
        </p:nvSpPr>
        <p:spPr>
          <a:xfrm>
            <a:off x="4302369" y="6171363"/>
            <a:ext cx="677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Arles-Cryptoportiques-</a:t>
            </a:r>
          </a:p>
        </p:txBody>
      </p:sp>
    </p:spTree>
    <p:extLst>
      <p:ext uri="{BB962C8B-B14F-4D97-AF65-F5344CB8AC3E}">
        <p14:creationId xmlns:p14="http://schemas.microsoft.com/office/powerpoint/2010/main" val="189557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ADC74-C835-6F27-E77B-DC8AE11AE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2AD121-322B-ECE9-923C-DEBFC7F07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120" y="279000"/>
            <a:ext cx="951175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7C8C7C-0663-9FF2-E180-46AB970102D1}"/>
              </a:ext>
            </a:extLst>
          </p:cNvPr>
          <p:cNvSpPr txBox="1"/>
          <p:nvPr/>
        </p:nvSpPr>
        <p:spPr>
          <a:xfrm>
            <a:off x="3176954" y="6161288"/>
            <a:ext cx="913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Visiter le musée de l’Arles Antique</a:t>
            </a:r>
          </a:p>
        </p:txBody>
      </p:sp>
    </p:spTree>
    <p:extLst>
      <p:ext uri="{BB962C8B-B14F-4D97-AF65-F5344CB8AC3E}">
        <p14:creationId xmlns:p14="http://schemas.microsoft.com/office/powerpoint/2010/main" val="251088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28A47-C1C6-7402-3C3B-13D6DCC1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8247CCF-ECB7-5676-E1FC-54B1BB1AE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1108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1A43D1-1211-1D4D-EA40-D3AA15D7594F}"/>
              </a:ext>
            </a:extLst>
          </p:cNvPr>
          <p:cNvSpPr txBox="1"/>
          <p:nvPr/>
        </p:nvSpPr>
        <p:spPr>
          <a:xfrm>
            <a:off x="269631" y="2793684"/>
            <a:ext cx="3165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Église Saint-Trophime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86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09340-F8DE-3126-436C-9FFB8F19D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7FE1AA-10B7-3AD2-428F-DEAA48DB6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88" y="507334"/>
            <a:ext cx="9755823" cy="58433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E646D-C595-BDE4-1B3A-6967E79BE8F4}"/>
              </a:ext>
            </a:extLst>
          </p:cNvPr>
          <p:cNvSpPr txBox="1"/>
          <p:nvPr/>
        </p:nvSpPr>
        <p:spPr>
          <a:xfrm>
            <a:off x="3259015" y="5908431"/>
            <a:ext cx="6635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Cloitre Saint-Trophime à Arles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8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82702-7EE4-E269-14A3-0E0B651E8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C71A9E-E3D2-B0E0-DE32-7AADECF2BB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496" y="279000"/>
            <a:ext cx="941300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3253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3F28A-E0FD-5F09-6516-9674F2AE8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C96FE2-98C3-F99F-2D40-9952F69152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452" y="279000"/>
            <a:ext cx="942309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959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389C1-5A4D-DC6C-420E-F10F52A9B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336A80-6413-3156-ACA2-C9F0A4F49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5366" y="333000"/>
            <a:ext cx="9321268" cy="6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3180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00646-FAC0-049C-0BC5-6F4C5CD56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F27D81-0942-D1C1-E2E9-A81FCA691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883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997EF-14F6-1444-4193-CC24444F9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DCCD3A-B7E3-0400-A9F1-3D4363FE9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683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20C9E-D329-96AD-64A7-F02E37105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364A5D-BBC2-8965-BAD9-4FFEE2F3EE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010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71835-3D70-025B-0AC5-D0FAE162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91FC119-F777-DF17-FE72-D9FF2C026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869" y="306600"/>
            <a:ext cx="10646261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9F4A28-B255-D1DE-8AD4-CD13B46CC673}"/>
              </a:ext>
            </a:extLst>
          </p:cNvPr>
          <p:cNvSpPr txBox="1"/>
          <p:nvPr/>
        </p:nvSpPr>
        <p:spPr>
          <a:xfrm>
            <a:off x="4466493" y="6289790"/>
            <a:ext cx="7045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Marché D’ Arles</a:t>
            </a:r>
          </a:p>
        </p:txBody>
      </p:sp>
    </p:spTree>
    <p:extLst>
      <p:ext uri="{BB962C8B-B14F-4D97-AF65-F5344CB8AC3E}">
        <p14:creationId xmlns:p14="http://schemas.microsoft.com/office/powerpoint/2010/main" val="399844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34BB6-4BDD-9F0E-60A0-E8A96270E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5B7289-CAA1-4A6F-44C7-01CB99992D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2054" y="448808"/>
            <a:ext cx="5120893" cy="43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10B1161-8456-6E34-56CA-9B996F17D3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01420" y="2729521"/>
            <a:ext cx="6068585" cy="38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2E42BDB-5692-6922-603A-EBEB80E91FB5}"/>
              </a:ext>
            </a:extLst>
          </p:cNvPr>
          <p:cNvSpPr txBox="1"/>
          <p:nvPr/>
        </p:nvSpPr>
        <p:spPr>
          <a:xfrm>
            <a:off x="2982500" y="4943436"/>
            <a:ext cx="464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_marche_arles</a:t>
            </a:r>
          </a:p>
        </p:txBody>
      </p:sp>
    </p:spTree>
    <p:extLst>
      <p:ext uri="{BB962C8B-B14F-4D97-AF65-F5344CB8AC3E}">
        <p14:creationId xmlns:p14="http://schemas.microsoft.com/office/powerpoint/2010/main" val="114290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499DF4-AFC4-2A73-8CD9-E29077D39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534"/>
            <a:ext cx="3714750" cy="4191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C1BD79-0B1B-28D6-9CAB-77D1C33AD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95534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35D646-F65A-FC70-8CBD-41AC148D748F}"/>
              </a:ext>
            </a:extLst>
          </p:cNvPr>
          <p:cNvSpPr txBox="1"/>
          <p:nvPr/>
        </p:nvSpPr>
        <p:spPr>
          <a:xfrm>
            <a:off x="3575538" y="515814"/>
            <a:ext cx="58380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Commune D’Arles – Bouches Du Rhône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54291F8-E24A-5201-1CEE-2A0984D395DB}"/>
              </a:ext>
            </a:extLst>
          </p:cNvPr>
          <p:cNvSpPr txBox="1"/>
          <p:nvPr/>
        </p:nvSpPr>
        <p:spPr>
          <a:xfrm>
            <a:off x="3714750" y="3094892"/>
            <a:ext cx="486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9C4552-4F28-630C-B6D3-4EEF7B593CC5}"/>
              </a:ext>
            </a:extLst>
          </p:cNvPr>
          <p:cNvSpPr txBox="1"/>
          <p:nvPr/>
        </p:nvSpPr>
        <p:spPr>
          <a:xfrm>
            <a:off x="5545015" y="5179071"/>
            <a:ext cx="376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0353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wheel spokes="1"/>
      </p:transition>
    </mc:Choice>
    <mc:Fallback>
      <p:transition spd="slow" advClick="0" advTm="13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186</Words>
  <Application>Microsoft Office PowerPoint</Application>
  <PresentationFormat>Grand écran</PresentationFormat>
  <Paragraphs>26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13</cp:revision>
  <dcterms:created xsi:type="dcterms:W3CDTF">2026-04-04T09:05:17Z</dcterms:created>
  <dcterms:modified xsi:type="dcterms:W3CDTF">2026-04-10T05:13:58Z</dcterms:modified>
</cp:coreProperties>
</file>