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28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2" r:id="rId23"/>
    <p:sldId id="277" r:id="rId24"/>
    <p:sldId id="278" r:id="rId25"/>
    <p:sldId id="279" r:id="rId26"/>
    <p:sldId id="280" r:id="rId27"/>
    <p:sldId id="281" r:id="rId28"/>
    <p:sldId id="283" r:id="rId29"/>
    <p:sldId id="284" r:id="rId30"/>
    <p:sldId id="285" r:id="rId31"/>
    <p:sldId id="286" r:id="rId32"/>
    <p:sldId id="256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52" autoAdjust="0"/>
    <p:restoredTop sz="94660"/>
  </p:normalViewPr>
  <p:slideViewPr>
    <p:cSldViewPr snapToGrid="0">
      <p:cViewPr varScale="1">
        <p:scale>
          <a:sx n="82" d="100"/>
          <a:sy n="82" d="100"/>
        </p:scale>
        <p:origin x="42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F47E94-49A2-4BBC-B644-698724E29865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477DAF-90AD-4982-9BD7-53013EC2F8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101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477DAF-90AD-4982-9BD7-53013EC2F89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737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3CFAFF-B8D4-FCF5-158D-322D4004EC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208991A-400F-9EE3-4152-953838E6A2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2E7F98-C7A0-EB0B-2A20-5C87C254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3CF3D5-80E7-EFC5-76B7-718B6D670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BA966F-1AE3-3D00-2A38-9B41F17B3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5499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2B20A7-9435-529A-3EDB-D9417DCD7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DB9A37C-1AB2-A22B-298B-091F659A31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EA3F5E-11A5-F642-EE9E-6DF6CEA07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DAA2A9-C409-CE27-DA0D-984D18476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AB2B65-717F-4286-2CE7-6E0425E89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594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723C02-9DB9-FAE5-CB06-4F2905DA9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78C3A5C-7245-8AB9-0089-84E720A2CB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0C2AD3-32A9-2031-AE9E-BC761C920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A55D01-F1D2-5BEE-E57F-8859CFFE5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5BE222-C613-CB10-3477-6F6EA38C9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347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6F40A2-4219-7F48-5DEE-A6227AD74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FE971C-D3A2-C78A-97CA-D0342A035F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5819D1A-975B-26A1-6FC9-EB46C69961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0A3721B-8D56-3AF8-62A9-39F244F6D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C52780-0A53-2B83-FBEE-92763262C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EEB8F16-3D77-B55E-35C3-B2A69DAAE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17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A9F497-336A-98F0-0A93-894750E07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28CBDF-5C20-F1F2-991B-FAC6DC54D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D92318A-31E1-4939-DE3B-F23AF9107C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66344C2-ACEE-921F-8143-D14BCC24BF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5AE7920-8843-2051-4FF0-0C4CF726F5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E3D8FF-AF2E-7CF5-0517-5750BDE3A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0BCBA47-9F9D-F64A-7392-7AE151A85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0102D68-E1E1-5E04-50AE-0B8DF9E4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93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3D3F92-4A43-29DB-38BC-21D4AFF35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88C96A8-BD36-1183-A335-5FD4A24CC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4B4A6D5-95B8-1DD2-6B01-432169F16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F4142C3-6168-DDD8-D486-5A4329FC2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9420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2C8A9EA-07DD-D97E-EB5A-7C7CC8419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B37849C-C5A8-FF68-8548-CFC63BFDB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5023A05-DA95-F846-1059-0F44D7183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408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09DF2-F173-F66C-A7F3-F5CFB6E97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7B342F-6A21-1629-5C7D-CA00AA3F58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7A40FCE-D412-80DE-93A2-DF19F82661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AC6F20C-F9C3-1A4E-24D6-BE87D3BB1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514ADAC-9882-F858-E22B-8D91B3AEE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676C9A-EE3F-645D-B0EA-4DE94DA10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525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D3A459-D02A-1269-9448-FED9B314A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3BB931F-FA01-311C-87C7-D4DD2632C3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A84AD07-4973-1BEC-18A6-0455D08488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76A348-4CF0-5323-ECE2-EBAC55B73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D811CB-E82F-7F34-3AD9-A3FC3A091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5092BC-C28A-F5E5-9673-4D7BC6CCF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167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C7BD2A-FB9D-94CF-EA6B-58CDBD351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C9BE14A-2431-52CC-08EF-194DB5EF43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323112-CD4A-0B26-4AFC-4F774C32C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1FEEE1-CD95-5FA4-8D29-BCB7E6E9F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666429-E0B7-DE5E-EB4B-9EAE4638C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409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89A0CE9-0226-7D0F-7C44-6BD48BB088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3BD39B3-3538-D0D5-E45D-F294E20656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B88E41-3E2F-93F4-E889-FE30C0F3A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3585A4-396A-73BA-DF14-2E0EB0A0D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41CE51-2D98-CDF2-16FA-F32E72790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207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12DFBC9-658C-35D5-821C-64BBDB08C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22CBEB-F9B8-1A88-8C3E-819C6464A7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B4CA0E-7C56-9ABC-B2E3-14258AF138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6679A7-085F-444E-81AE-D44797A7E9F4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F726DC-94F8-84E1-BEE5-19A4814867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6FC480-9729-0904-2C04-92966E6B65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42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03CC34-1CD2-1D02-E1D8-681BA614B8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02E958-DEBE-A540-25E9-3F2EB6ED7A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6157" y="297000"/>
            <a:ext cx="9399686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93F7B9-2F03-344F-631A-AEFEC409C901}"/>
              </a:ext>
            </a:extLst>
          </p:cNvPr>
          <p:cNvSpPr txBox="1"/>
          <p:nvPr/>
        </p:nvSpPr>
        <p:spPr>
          <a:xfrm>
            <a:off x="4314093" y="297000"/>
            <a:ext cx="3282461" cy="646331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Grimaud ( Var )</a:t>
            </a:r>
          </a:p>
        </p:txBody>
      </p:sp>
    </p:spTree>
    <p:extLst>
      <p:ext uri="{BB962C8B-B14F-4D97-AF65-F5344CB8AC3E}">
        <p14:creationId xmlns:p14="http://schemas.microsoft.com/office/powerpoint/2010/main" val="3580246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  <p:sndAc>
          <p:stSnd loop="1">
            <p:snd r:embed="rId2" name="Cest un refrain de Provence.wav"/>
          </p:stSnd>
        </p:sndAc>
      </p:transition>
    </mc:Choice>
    <mc:Fallback xmlns="">
      <p:transition spd="slow" advClick="0" advTm="12000">
        <p:fade/>
        <p:sndAc>
          <p:stSnd loop="1">
            <p:snd r:embed="rId4" name="Cest un refrain de Proven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D012984-9E5E-A56F-1C7E-931289E8C037}"/>
              </a:ext>
            </a:extLst>
          </p:cNvPr>
          <p:cNvSpPr txBox="1"/>
          <p:nvPr/>
        </p:nvSpPr>
        <p:spPr>
          <a:xfrm>
            <a:off x="480646" y="433753"/>
            <a:ext cx="11453446" cy="8894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>
                <a:solidFill>
                  <a:schemeClr val="bg1"/>
                </a:solidFill>
              </a:rPr>
              <a:t>Bordée par la mer Méditerranée, l'est de la commune est à une altitude proche de zéro. Le sud est traversé, d'est en ouest, par la vallée de la Giscle.</a:t>
            </a:r>
          </a:p>
          <a:p>
            <a:endParaRPr lang="fr-FR" sz="4400" b="1">
              <a:solidFill>
                <a:schemeClr val="bg1"/>
              </a:solidFill>
            </a:endParaRPr>
          </a:p>
          <a:p>
            <a:r>
              <a:rPr lang="fr-FR" sz="4400" b="1">
                <a:solidFill>
                  <a:schemeClr val="bg1"/>
                </a:solidFill>
              </a:rPr>
              <a:t>Le village est situé au début de la zone vallonnée, qui couvre la partie nord du territoire de Grimaud, dans le massif des Maures.</a:t>
            </a:r>
          </a:p>
          <a:p>
            <a:endParaRPr lang="fr-FR" sz="4400" b="1">
              <a:solidFill>
                <a:schemeClr val="bg1"/>
              </a:solidFill>
            </a:endParaRPr>
          </a:p>
          <a:p>
            <a:r>
              <a:rPr lang="fr-FR" sz="4400" b="1">
                <a:solidFill>
                  <a:schemeClr val="bg1"/>
                </a:solidFill>
              </a:rPr>
              <a:t>Le point culminant de la commune est le Sommet des Trois Confronts, avec une altitude de près de 514 mètres.</a:t>
            </a:r>
            <a:endParaRPr lang="fr-FR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099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3CF8AD-9D0A-CE24-1174-C8E5BD55F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2418CB-01EE-FB01-98D3-948330AEE7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184" y="279000"/>
            <a:ext cx="945369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2FACA7-9E35-65CC-F7F9-46D0E7F72939}"/>
              </a:ext>
            </a:extLst>
          </p:cNvPr>
          <p:cNvSpPr txBox="1"/>
          <p:nvPr/>
        </p:nvSpPr>
        <p:spPr>
          <a:xfrm>
            <a:off x="9835662" y="2004647"/>
            <a:ext cx="296593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Vue mer depuis le village de Grimaud.</a:t>
            </a:r>
          </a:p>
        </p:txBody>
      </p:sp>
    </p:spTree>
    <p:extLst>
      <p:ext uri="{BB962C8B-B14F-4D97-AF65-F5344CB8AC3E}">
        <p14:creationId xmlns:p14="http://schemas.microsoft.com/office/powerpoint/2010/main" val="1372512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D92799-7A6A-A62A-A1D5-35CB38239C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BFEE76-2D01-726A-80F4-164891682E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9179" y="279000"/>
            <a:ext cx="964593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3D502D-6AEC-BA9C-22CA-280E09D37728}"/>
              </a:ext>
            </a:extLst>
          </p:cNvPr>
          <p:cNvSpPr txBox="1"/>
          <p:nvPr/>
        </p:nvSpPr>
        <p:spPr>
          <a:xfrm>
            <a:off x="0" y="3094892"/>
            <a:ext cx="21218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Vue village de Grimaud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876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E34DEC-1FBD-A00B-1149-906E11CCA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37A318-E72C-100B-147C-3C405BA760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784" y="279000"/>
            <a:ext cx="945370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24BC07-7597-645A-9BB4-E8D680EB3667}"/>
              </a:ext>
            </a:extLst>
          </p:cNvPr>
          <p:cNvSpPr txBox="1"/>
          <p:nvPr/>
        </p:nvSpPr>
        <p:spPr>
          <a:xfrm>
            <a:off x="9988062" y="2602523"/>
            <a:ext cx="19343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Château de Grimaud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476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BC673B-71F5-CDA6-BA03-C8C41BDF37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B3223C5-2403-5953-93FA-F6971338AD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50490" y="293077"/>
            <a:ext cx="10291020" cy="627184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01865EE-A007-3DC6-0BA6-E6E9C952D354}"/>
              </a:ext>
            </a:extLst>
          </p:cNvPr>
          <p:cNvSpPr txBox="1"/>
          <p:nvPr/>
        </p:nvSpPr>
        <p:spPr>
          <a:xfrm>
            <a:off x="7901355" y="6084893"/>
            <a:ext cx="4021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Rue des Templiers</a:t>
            </a:r>
          </a:p>
        </p:txBody>
      </p:sp>
    </p:spTree>
    <p:extLst>
      <p:ext uri="{BB962C8B-B14F-4D97-AF65-F5344CB8AC3E}">
        <p14:creationId xmlns:p14="http://schemas.microsoft.com/office/powerpoint/2010/main" val="3936015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C88A1C-41FC-260B-D302-01AFEBB4CD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7CB20E-05A6-EB00-3CE7-6F74A35291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50490" y="257907"/>
            <a:ext cx="10291020" cy="634218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0F0227-A061-557C-76A7-9BC970DCA4E4}"/>
              </a:ext>
            </a:extLst>
          </p:cNvPr>
          <p:cNvSpPr txBox="1"/>
          <p:nvPr/>
        </p:nvSpPr>
        <p:spPr>
          <a:xfrm>
            <a:off x="3247292" y="6076872"/>
            <a:ext cx="5920154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Château et son théâtre de plein air</a:t>
            </a:r>
          </a:p>
        </p:txBody>
      </p:sp>
    </p:spTree>
    <p:extLst>
      <p:ext uri="{BB962C8B-B14F-4D97-AF65-F5344CB8AC3E}">
        <p14:creationId xmlns:p14="http://schemas.microsoft.com/office/powerpoint/2010/main" val="2124206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49D531-7FF7-A781-B00B-A4FBE52E6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163FA4-8F4E-57EB-8816-AA5B4EDFC8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69144" y="485331"/>
            <a:ext cx="9453712" cy="588733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B80E61-B367-F79D-05D9-4B7BBEAD1B99}"/>
              </a:ext>
            </a:extLst>
          </p:cNvPr>
          <p:cNvSpPr txBox="1"/>
          <p:nvPr/>
        </p:nvSpPr>
        <p:spPr>
          <a:xfrm>
            <a:off x="4214445" y="5849449"/>
            <a:ext cx="3763109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fr-FR" sz="2800" b="1" dirty="0"/>
              <a:t>Remparts du château</a:t>
            </a:r>
          </a:p>
        </p:txBody>
      </p:sp>
    </p:spTree>
    <p:extLst>
      <p:ext uri="{BB962C8B-B14F-4D97-AF65-F5344CB8AC3E}">
        <p14:creationId xmlns:p14="http://schemas.microsoft.com/office/powerpoint/2010/main" val="3028393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78A584-6DF6-3CA2-EC57-BC667EACD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3FF90B-125E-8D76-0117-C71BB2C5BF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39248" y="651531"/>
            <a:ext cx="8913503" cy="555493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E6A9A4-CED0-C1DE-E727-2579B03160E0}"/>
              </a:ext>
            </a:extLst>
          </p:cNvPr>
          <p:cNvSpPr txBox="1"/>
          <p:nvPr/>
        </p:nvSpPr>
        <p:spPr>
          <a:xfrm>
            <a:off x="5310553" y="6206469"/>
            <a:ext cx="55332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Placette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24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82436-E5BF-56E9-10A4-0741CD8545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629EFE-6B7C-43CE-745D-EAF5DDF8FD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1" y="252412"/>
            <a:ext cx="944527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D9181B-E15F-0B90-9E6B-3334A94EF9F5}"/>
              </a:ext>
            </a:extLst>
          </p:cNvPr>
          <p:cNvSpPr txBox="1"/>
          <p:nvPr/>
        </p:nvSpPr>
        <p:spPr>
          <a:xfrm>
            <a:off x="5357446" y="6097765"/>
            <a:ext cx="35872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Grimaud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678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37FEE2-EE3E-891D-50CC-81018BA71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DE1D012-E744-0CB5-EB39-49D0E322D7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6525" y="279000"/>
            <a:ext cx="463584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4633BD-8184-0F3F-3FAF-0C3449971E94}"/>
              </a:ext>
            </a:extLst>
          </p:cNvPr>
          <p:cNvSpPr txBox="1"/>
          <p:nvPr/>
        </p:nvSpPr>
        <p:spPr>
          <a:xfrm>
            <a:off x="8780585" y="3012831"/>
            <a:ext cx="32355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Moulin-Saint-Roch-28-avril-</a:t>
            </a:r>
          </a:p>
        </p:txBody>
      </p:sp>
    </p:spTree>
    <p:extLst>
      <p:ext uri="{BB962C8B-B14F-4D97-AF65-F5344CB8AC3E}">
        <p14:creationId xmlns:p14="http://schemas.microsoft.com/office/powerpoint/2010/main" val="3450431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9F9BC-CE64-C368-CFFD-E74D09DE10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D27FB5B-4DBF-EC13-F6D6-43FF90ED92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463" y="297000"/>
            <a:ext cx="9391419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0A4FF58-956B-29B7-34A4-5380CCE4CB5C}"/>
              </a:ext>
            </a:extLst>
          </p:cNvPr>
          <p:cNvSpPr txBox="1"/>
          <p:nvPr/>
        </p:nvSpPr>
        <p:spPr>
          <a:xfrm>
            <a:off x="152399" y="1910862"/>
            <a:ext cx="236806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plage de Port Grimaud est idéale pour passer un moment à flâner, pique-niquer ou se baigner.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183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536F23-89C3-A84E-D78B-E8351D3BB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51A7AB-1231-DE85-92DB-375F2B0E7E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59119" y="278999"/>
            <a:ext cx="4452658" cy="637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47585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8221F-78E8-1DC2-629D-CB30F19F50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9CE0E2-3F3D-CF77-BC6F-0666BD885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329" y="783000"/>
            <a:ext cx="10667342" cy="529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8085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8E8BDF-5261-5F87-36A5-565E16BB92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233C3B-4CDA-DCA8-5C12-D8E91AEAEA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00" y="711000"/>
            <a:ext cx="10872000" cy="54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588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E558B8-A5A6-7C62-3A99-18C4C5D493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97FA56-8AF6-1535-0FA0-1EF49B42A4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39248" y="651531"/>
            <a:ext cx="8913504" cy="555493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C37740-6C0F-A960-A84C-655D9739A38F}"/>
              </a:ext>
            </a:extLst>
          </p:cNvPr>
          <p:cNvSpPr txBox="1"/>
          <p:nvPr/>
        </p:nvSpPr>
        <p:spPr>
          <a:xfrm>
            <a:off x="1639248" y="5779477"/>
            <a:ext cx="4583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Ruelles du village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318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A8B203-B677-EBF3-6ACA-F495C7768D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64321A-EFD6-F262-464A-29B6266325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36615" y="621000"/>
            <a:ext cx="9118770" cy="56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905088-EA3F-1CE2-D152-4CE5346DCA6B}"/>
              </a:ext>
            </a:extLst>
          </p:cNvPr>
          <p:cNvSpPr txBox="1"/>
          <p:nvPr/>
        </p:nvSpPr>
        <p:spPr>
          <a:xfrm>
            <a:off x="4465600" y="6203370"/>
            <a:ext cx="6189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chemeClr val="bg1"/>
                </a:solidFill>
              </a:rPr>
              <a:t>Ruelles du village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183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D10528-6A24-45EE-3FB0-A9B0032660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ACACB99-075B-A3FE-B272-40DCFCB2AF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97005" y="459000"/>
            <a:ext cx="9511281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CCF8BD-BC54-F217-4D40-1C6E38FA231D}"/>
              </a:ext>
            </a:extLst>
          </p:cNvPr>
          <p:cNvSpPr txBox="1"/>
          <p:nvPr/>
        </p:nvSpPr>
        <p:spPr>
          <a:xfrm>
            <a:off x="9808286" y="2890391"/>
            <a:ext cx="23837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chemeClr val="bg1"/>
                </a:solidFill>
              </a:rPr>
              <a:t>La chapelle Saint-Roch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575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1D592B-6AAD-D0BF-65A8-621CE1424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B289AC8-ED3D-D60D-1096-6AE12B8ED3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8258" y="477000"/>
            <a:ext cx="8859463" cy="590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204DF7-ECC0-FC6B-5632-5F1ADA0D94E7}"/>
              </a:ext>
            </a:extLst>
          </p:cNvPr>
          <p:cNvSpPr txBox="1"/>
          <p:nvPr/>
        </p:nvSpPr>
        <p:spPr>
          <a:xfrm>
            <a:off x="375138" y="3317631"/>
            <a:ext cx="261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Pont des Fées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012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AADC74-C835-6F27-E77B-DC8AE11AE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D8790E1-FF17-E875-EDD5-886FE3D659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4097" y="495000"/>
            <a:ext cx="9562430" cy="586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11F3FA-57F7-2E5E-FC1D-6CD5869E06C4}"/>
              </a:ext>
            </a:extLst>
          </p:cNvPr>
          <p:cNvSpPr txBox="1"/>
          <p:nvPr/>
        </p:nvSpPr>
        <p:spPr>
          <a:xfrm>
            <a:off x="9896527" y="2743200"/>
            <a:ext cx="219221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Marché provençal à Port Grimaud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883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28A47-C1C6-7402-3C3B-13D6DCC19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3822FA-19FC-B200-820D-0BD74B924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62549" y="513000"/>
            <a:ext cx="9592656" cy="583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B91F3C-937A-963C-A61B-7783D5F6858C}"/>
              </a:ext>
            </a:extLst>
          </p:cNvPr>
          <p:cNvSpPr txBox="1"/>
          <p:nvPr/>
        </p:nvSpPr>
        <p:spPr>
          <a:xfrm>
            <a:off x="181349" y="2995246"/>
            <a:ext cx="1981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Plage de Port Grimaud.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866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F20C9E-D329-96AD-64A7-F02E37105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162034-38C9-91DD-9798-4C0188EFCB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000" y="500274"/>
            <a:ext cx="10404000" cy="585745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BC1D00-9265-1D31-653A-97829198B982}"/>
              </a:ext>
            </a:extLst>
          </p:cNvPr>
          <p:cNvSpPr txBox="1"/>
          <p:nvPr/>
        </p:nvSpPr>
        <p:spPr>
          <a:xfrm>
            <a:off x="5029201" y="5943599"/>
            <a:ext cx="5591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Marché</a:t>
            </a:r>
          </a:p>
        </p:txBody>
      </p:sp>
    </p:spTree>
    <p:extLst>
      <p:ext uri="{BB962C8B-B14F-4D97-AF65-F5344CB8AC3E}">
        <p14:creationId xmlns:p14="http://schemas.microsoft.com/office/powerpoint/2010/main" val="690107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09340-F8DE-3126-436C-9FFB8F19D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B41226-3666-1C88-277A-8BF2762051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5816" y="458999"/>
            <a:ext cx="9443151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80CFF3-BD82-F430-5084-54782A7EEE79}"/>
              </a:ext>
            </a:extLst>
          </p:cNvPr>
          <p:cNvSpPr txBox="1"/>
          <p:nvPr/>
        </p:nvSpPr>
        <p:spPr>
          <a:xfrm>
            <a:off x="9999785" y="3059723"/>
            <a:ext cx="20749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Plage de Port Grimaud.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284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82702-7EE4-E269-14A3-0E0B651E8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378BA9-690F-9DF3-4A72-A974FF4F75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3253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3F28A-E0FD-5F09-6516-9674F2AE8B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E5B531-B2BD-FF4D-AD87-DFBB563DE8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7076" y="315000"/>
            <a:ext cx="8304000" cy="622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9598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389C1-5A4D-DC6C-420E-F10F52A9B2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9CBA7F-728E-44D7-9D3A-183237556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747712"/>
            <a:ext cx="9525000" cy="536257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1804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7997EF-14F6-1444-4193-CC24444F9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E6E8A6-5765-A3A3-FA7A-BBE4F40CD2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747712"/>
            <a:ext cx="9525000" cy="536257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C9488C-DCA2-2A99-1A01-92977EFAA8DB}"/>
              </a:ext>
            </a:extLst>
          </p:cNvPr>
          <p:cNvSpPr txBox="1"/>
          <p:nvPr/>
        </p:nvSpPr>
        <p:spPr>
          <a:xfrm>
            <a:off x="4056184" y="6110287"/>
            <a:ext cx="6201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port-grimaud-beach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32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71835-3D70-025B-0AC5-D0FAE1628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937FD24-8F80-95FE-AF88-F3AA23E7AE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571500"/>
            <a:ext cx="9525000" cy="5715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12EFBB-11D1-7496-09B1-1F1B3A6E44F3}"/>
              </a:ext>
            </a:extLst>
          </p:cNvPr>
          <p:cNvSpPr txBox="1"/>
          <p:nvPr/>
        </p:nvSpPr>
        <p:spPr>
          <a:xfrm>
            <a:off x="4649665" y="5812409"/>
            <a:ext cx="5087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port-</a:t>
            </a:r>
            <a:r>
              <a:rPr lang="fr-FR" sz="2800" b="1" dirty="0" err="1">
                <a:solidFill>
                  <a:schemeClr val="bg1"/>
                </a:solidFill>
              </a:rPr>
              <a:t>tres</a:t>
            </a:r>
            <a:r>
              <a:rPr lang="fr-FR" sz="2800" b="1" dirty="0">
                <a:solidFill>
                  <a:schemeClr val="bg1"/>
                </a:solidFill>
              </a:rPr>
              <a:t>-mignon-</a:t>
            </a:r>
          </a:p>
        </p:txBody>
      </p:sp>
    </p:spTree>
    <p:extLst>
      <p:ext uri="{BB962C8B-B14F-4D97-AF65-F5344CB8AC3E}">
        <p14:creationId xmlns:p14="http://schemas.microsoft.com/office/powerpoint/2010/main" val="3998442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234BB6-4BDD-9F0E-60A0-E8A96270E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3E18B3-0E1B-F4FF-F65E-20952EDE78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571500"/>
            <a:ext cx="9525000" cy="5715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687A77-30AA-13DC-433A-61A80E908686}"/>
              </a:ext>
            </a:extLst>
          </p:cNvPr>
          <p:cNvSpPr txBox="1"/>
          <p:nvPr/>
        </p:nvSpPr>
        <p:spPr>
          <a:xfrm>
            <a:off x="4267200" y="5763280"/>
            <a:ext cx="365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Port Grimaud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904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800646-FAC0-049C-0BC5-6F4C5CD56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AD3701-5C16-379C-CFB1-7033D45069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4411" y="243000"/>
            <a:ext cx="6866380" cy="637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D2692E-C871-6CCC-2AA7-FBEFFAE0E094}"/>
              </a:ext>
            </a:extLst>
          </p:cNvPr>
          <p:cNvSpPr txBox="1"/>
          <p:nvPr/>
        </p:nvSpPr>
        <p:spPr>
          <a:xfrm>
            <a:off x="4607168" y="6096000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Port Grimaud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305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6DBB6D-65A6-6735-FFA5-7212F7F6FF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AAFC85-E05E-96F4-D178-4014E673FF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747712"/>
            <a:ext cx="9525000" cy="536257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02722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B499DF4-AFC4-2A73-8CD9-E29077D39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5534"/>
            <a:ext cx="3714750" cy="4191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8C1BD79-0B1B-28D6-9CAB-77D1C33AD7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-95534"/>
            <a:ext cx="3714750" cy="4191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C36FD8E-B7DC-6DE2-96F4-55CAD7E5C654}"/>
              </a:ext>
            </a:extLst>
          </p:cNvPr>
          <p:cNvSpPr txBox="1"/>
          <p:nvPr/>
        </p:nvSpPr>
        <p:spPr>
          <a:xfrm>
            <a:off x="3364523" y="961292"/>
            <a:ext cx="55215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Présenté  La Commune de Grimaud - Var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38FAECB-9C56-ADF6-A631-B2F618F90B8E}"/>
              </a:ext>
            </a:extLst>
          </p:cNvPr>
          <p:cNvSpPr txBox="1"/>
          <p:nvPr/>
        </p:nvSpPr>
        <p:spPr>
          <a:xfrm>
            <a:off x="3714750" y="3317631"/>
            <a:ext cx="486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9845A72-6C64-60D9-0FD6-24C7E038159B}"/>
              </a:ext>
            </a:extLst>
          </p:cNvPr>
          <p:cNvSpPr txBox="1"/>
          <p:nvPr/>
        </p:nvSpPr>
        <p:spPr>
          <a:xfrm>
            <a:off x="5444637" y="5152292"/>
            <a:ext cx="4866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03532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194</Words>
  <Application>Microsoft Office PowerPoint</Application>
  <PresentationFormat>Grand écran</PresentationFormat>
  <Paragraphs>32</Paragraphs>
  <Slides>32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2026-04-04T09:05:17Z</dcterms:created>
  <dcterms:modified xsi:type="dcterms:W3CDTF">2026-04-09T04:29:31Z</dcterms:modified>
</cp:coreProperties>
</file>