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4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5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86" autoAdjust="0"/>
    <p:restoredTop sz="94660"/>
  </p:normalViewPr>
  <p:slideViewPr>
    <p:cSldViewPr snapToGrid="0">
      <p:cViewPr varScale="1">
        <p:scale>
          <a:sx n="82" d="100"/>
          <a:sy n="82" d="100"/>
        </p:scale>
        <p:origin x="570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3CFAFF-B8D4-FCF5-158D-322D4004EC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208991A-400F-9EE3-4152-953838E6A2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2E7F98-C7A0-EB0B-2A20-5C87C2546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33CF3D5-80E7-EFC5-76B7-718B6D670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BA966F-1AE3-3D00-2A38-9B41F17B3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549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2B20A7-9435-529A-3EDB-D9417DCD7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DB9A37C-1AB2-A22B-298B-091F659A31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EA3F5E-11A5-F642-EE9E-6DF6CEA07D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DAA2A9-C409-CE27-DA0D-984D18476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AB2B65-717F-4286-2CE7-6E0425E89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594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723C02-9DB9-FAE5-CB06-4F2905DA9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78C3A5C-7245-8AB9-0089-84E720A2CB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0C2AD3-32A9-2031-AE9E-BC761C920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A55D01-F1D2-5BEE-E57F-8859CFFE5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C5BE222-C613-CB10-3477-6F6EA38C9C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347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6F40A2-4219-7F48-5DEE-A6227AD744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2FE971C-D3A2-C78A-97CA-D0342A035F5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5819D1A-975B-26A1-6FC9-EB46C69961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0A3721B-8D56-3AF8-62A9-39F244F6D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08/04/2026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6C52780-0A53-2B83-FBEE-92763262C8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EEB8F16-3D77-B55E-35C3-B2A69DAAE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A9F497-336A-98F0-0A93-894750E07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628CBDF-5C20-F1F2-991B-FAC6DC54D8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D92318A-31E1-4939-DE3B-F23AF9107C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66344C2-ACEE-921F-8143-D14BCC24BF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5AE7920-8843-2051-4FF0-0C4CF726F5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AE3D8FF-AF2E-7CF5-0517-5750BDE3A0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08/04/2026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0BCBA47-9F9D-F64A-7392-7AE151A85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0102D68-E1E1-5E04-50AE-0B8DF9E4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9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3D3F92-4A43-29DB-38BC-21D4AFF35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88C96A8-BD36-1183-A335-5FD4A24CC4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08/04/2026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4B4A6D5-95B8-1DD2-6B01-432169F16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F4142C3-6168-DDD8-D486-5A4329FC2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9420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B2C8A9EA-07DD-D97E-EB5A-7C7CC8419E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08/04/2026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B37849C-C5A8-FF68-8548-CFC63BFDB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5023A05-DA95-F846-1059-0F44D7183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40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809DF2-F173-F66C-A7F3-F5CFB6E97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37B342F-6A21-1629-5C7D-CA00AA3F58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7A40FCE-D412-80DE-93A2-DF19F82661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AC6F20C-F9C3-1A4E-24D6-BE87D3BB1F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08/04/2026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514ADAC-9882-F858-E22B-8D91B3AEE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5676C9A-EE3F-645D-B0EA-4DE94DA10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52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D3A459-D02A-1269-9448-FED9B314A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3BB931F-FA01-311C-87C7-D4DD2632C3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A84AD07-4973-1BEC-18A6-0455D08488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176A348-4CF0-5323-ECE2-EBAC55B73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08/04/2026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BD811CB-E82F-7F34-3AD9-A3FC3A091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95092BC-C28A-F5E5-9673-4D7BC6CCF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167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C7BD2A-FB9D-94CF-EA6B-58CDBD351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C9BE14A-2431-52CC-08EF-194DB5EF43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323112-CD4A-0B26-4AFC-4F774C32C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1FEEE1-CD95-5FA4-8D29-BCB7E6E9F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666429-E0B7-DE5E-EB4B-9EAE4638C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40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89A0CE9-0226-7D0F-7C44-6BD48BB088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3BD39B3-3538-D0D5-E45D-F294E20656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B88E41-3E2F-93F4-E889-FE30C0F3A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6679A7-085F-444E-81AE-D44797A7E9F4}" type="datetimeFigureOut">
              <a:rPr lang="fr-FR" smtClean="0"/>
              <a:t>08/04/2026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3585A4-396A-73BA-DF14-2E0EB0A0D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41CE51-2D98-CDF2-16FA-F32E727908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207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12DFBC9-658C-35D5-821C-64BBDB08C1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422CBEB-F9B8-1A88-8C3E-819C6464A7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B4CA0E-7C56-9ABC-B2E3-14258AF1381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46679A7-085F-444E-81AE-D44797A7E9F4}" type="datetimeFigureOut">
              <a:rPr lang="fr-FR" smtClean="0"/>
              <a:t>08/04/2026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F726DC-94F8-84E1-BEE5-19A4814867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46FC480-9729-0904-2C04-92966E6B65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0745DB0-B952-47E6-995F-B84FA1EC45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42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3CF8AD-9D0A-CE24-1174-C8E5BD55FC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8483B67-AE7F-CFF5-D74A-3AE2AB9F91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569" y="279000"/>
            <a:ext cx="8400000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C2F103-80FB-250B-7EBE-16297CAEFBD3}"/>
              </a:ext>
            </a:extLst>
          </p:cNvPr>
          <p:cNvSpPr txBox="1"/>
          <p:nvPr/>
        </p:nvSpPr>
        <p:spPr>
          <a:xfrm>
            <a:off x="8611015" y="1863969"/>
            <a:ext cx="347003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Prise depuis le parc d'État d'Ecola , une photographie prise en direction du sud le long de la côte de l' océan Pacifique vers Haystack Rock à Cannon Beach .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87F79DA2-5FCE-1BAF-080A-A2ADAA3D3613}"/>
              </a:ext>
            </a:extLst>
          </p:cNvPr>
          <p:cNvSpPr txBox="1"/>
          <p:nvPr/>
        </p:nvSpPr>
        <p:spPr>
          <a:xfrm>
            <a:off x="5263661" y="279000"/>
            <a:ext cx="3323908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Parc d'État d'Ecola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3FF0820-3ED2-9269-627B-60B6F214BA09}"/>
              </a:ext>
            </a:extLst>
          </p:cNvPr>
          <p:cNvSpPr txBox="1"/>
          <p:nvPr/>
        </p:nvSpPr>
        <p:spPr>
          <a:xfrm>
            <a:off x="6096000" y="802220"/>
            <a:ext cx="1828800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Etats Unis </a:t>
            </a:r>
          </a:p>
        </p:txBody>
      </p:sp>
    </p:spTree>
    <p:extLst>
      <p:ext uri="{BB962C8B-B14F-4D97-AF65-F5344CB8AC3E}">
        <p14:creationId xmlns:p14="http://schemas.microsoft.com/office/powerpoint/2010/main" val="1372512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  <p:sndAc>
          <p:stSnd loop="1">
            <p:snd r:embed="rId2" name="Last of the Mohicans - Emily Burak, Violin Cover.wav"/>
          </p:stSnd>
        </p:sndAc>
      </p:transition>
    </mc:Choice>
    <mc:Fallback xmlns="">
      <p:transition spd="slow" advClick="0" advTm="13000">
        <p:pull/>
        <p:sndAc>
          <p:stSnd loop="1">
            <p:snd r:embed="rId4" name="Last of the Mohicans - Emily Burak, Violin Cov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03CC34-1CD2-1D02-E1D8-681BA614B8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5BDD97E-39AF-A09B-B023-E1630942FC8D}"/>
              </a:ext>
            </a:extLst>
          </p:cNvPr>
          <p:cNvSpPr txBox="1"/>
          <p:nvPr/>
        </p:nvSpPr>
        <p:spPr>
          <a:xfrm>
            <a:off x="140677" y="151179"/>
            <a:ext cx="12051323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 parc d'État d'Ecola est un parc d'État situé à environ 4,8 km au nord de Cannon Beach , dans le comté de </a:t>
            </a:r>
            <a:r>
              <a:rPr lang="fr-FR" sz="2800" b="1" dirty="0" err="1">
                <a:solidFill>
                  <a:schemeClr val="bg1"/>
                </a:solidFill>
              </a:rPr>
              <a:t>Clatsop</a:t>
            </a:r>
            <a:r>
              <a:rPr lang="fr-FR" sz="2800" b="1" dirty="0">
                <a:solidFill>
                  <a:schemeClr val="bg1"/>
                </a:solidFill>
              </a:rPr>
              <a:t>, dans l' État américain de l' Oregon , sur la côte de l'Oregon . Il est administré par le Département des parcs et des loisirs de l'Oregon . [ 2 ]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Le parc s'étend sur 14 km de littoral entre Cannon Beach et </a:t>
            </a:r>
            <a:r>
              <a:rPr lang="fr-FR" sz="2800" b="1" dirty="0" err="1">
                <a:solidFill>
                  <a:schemeClr val="bg1"/>
                </a:solidFill>
              </a:rPr>
              <a:t>Seaside</a:t>
            </a:r>
            <a:r>
              <a:rPr lang="fr-FR" sz="2800" b="1" dirty="0">
                <a:solidFill>
                  <a:schemeClr val="bg1"/>
                </a:solidFill>
              </a:rPr>
              <a:t> et comprend Tillamook Head . [ 2 ] En 1806, William Clark et d'autres membres de l' expédition de Lewis et Clark traversèrent la région à la recherche d'une baleine échouée et découvrirent des canoës funéraires des Tillamook . [ 2 ] Le parc fait partie du parc historique national Lewis et Clark , mais l'entrée y est payante. Les sites archéologiques du parc, datant de 1100  apr. J.-C. , ont permis d'en apprendre beaucoup sur les Tillamook. [ 3 ] Le parc comprend également 13 km du sentier côtier de l'Oregon . [ 2 ] [ 4 ] Plusieurs films ont été tournés à </a:t>
            </a:r>
            <a:r>
              <a:rPr lang="fr-FR" sz="2800" b="1" dirty="0" err="1">
                <a:solidFill>
                  <a:schemeClr val="bg1"/>
                </a:solidFill>
              </a:rPr>
              <a:t>Indian</a:t>
            </a:r>
            <a:r>
              <a:rPr lang="fr-FR" sz="2800" b="1" dirty="0">
                <a:solidFill>
                  <a:schemeClr val="bg1"/>
                </a:solidFill>
              </a:rPr>
              <a:t> Beach et dans d'autres lieux du parc.</a:t>
            </a:r>
          </a:p>
        </p:txBody>
      </p:sp>
    </p:spTree>
    <p:extLst>
      <p:ext uri="{BB962C8B-B14F-4D97-AF65-F5344CB8AC3E}">
        <p14:creationId xmlns:p14="http://schemas.microsoft.com/office/powerpoint/2010/main" val="3580246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D92799-7A6A-A62A-A1D5-35CB38239C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626E9B-5766-B308-E147-0C41262D7E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4461" y="185216"/>
            <a:ext cx="4725000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75A530-ADD1-CE77-7A8B-E59271EDCDEF}"/>
              </a:ext>
            </a:extLst>
          </p:cNvPr>
          <p:cNvSpPr txBox="1"/>
          <p:nvPr/>
        </p:nvSpPr>
        <p:spPr>
          <a:xfrm>
            <a:off x="609599" y="1981199"/>
            <a:ext cx="343486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Indian</a:t>
            </a:r>
            <a:r>
              <a:rPr lang="fr-FR" sz="2800" b="1" dirty="0">
                <a:solidFill>
                  <a:srgbClr val="FFFF00"/>
                </a:solidFill>
              </a:rPr>
              <a:t> Beach, dans le parc d'État d'Ecola, est un lieu de tournage pour plusieurs films.</a:t>
            </a:r>
          </a:p>
        </p:txBody>
      </p:sp>
    </p:spTree>
    <p:extLst>
      <p:ext uri="{BB962C8B-B14F-4D97-AF65-F5344CB8AC3E}">
        <p14:creationId xmlns:p14="http://schemas.microsoft.com/office/powerpoint/2010/main" val="1717876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E34DEC-1FBD-A00B-1149-906E11CCA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B0B5953-7404-92D3-4A7E-9F6D89F85A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631" y="279000"/>
            <a:ext cx="8400000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1247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BC673B-71F5-CDA6-BA03-C8C41BDF37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83A8AC-9820-8E1B-4FAA-BE492DB364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2909" y="279000"/>
            <a:ext cx="4726181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601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C88A1C-41FC-260B-D302-01AFEBB4CD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094FB3-5B7C-1872-6AD9-D4E0AA4B43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24206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49D531-7FF7-A781-B00B-A4FBE52E60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579FC5-9723-9CB1-951C-9E2E9308A0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839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78A584-6DF6-3CA2-EC57-BC667EACD8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C6B740-93A7-A954-8B10-A7B5A3A7DD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7077" y="297000"/>
            <a:ext cx="8352000" cy="6264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424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D82436-E5BF-56E9-10A4-0741CD8545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1F94DFC7-C47B-E99E-9715-87F68FF1FB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6404" y="279000"/>
            <a:ext cx="4688086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64678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37FEE2-EE3E-891D-50CC-81018BA71E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8F74C5A-5226-CA3B-9F4B-75E796480C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5043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C9F9BC-CE64-C368-CFFD-E74D09DE10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3B29A4-CD29-FD10-7C72-586CA6129B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6558" y="279000"/>
            <a:ext cx="10327868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518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536F23-89C3-A84E-D78B-E8351D3BB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83D5B4D-351F-91B1-81E5-A9BD834ECB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917" y="185217"/>
            <a:ext cx="5256000" cy="3758051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81D12155-B945-5C9C-51AE-B50E745C255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8083" y="3247984"/>
            <a:ext cx="5832000" cy="345546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47585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8221F-78E8-1DC2-629D-CB30F19F50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C5C2FCF-5AB9-9292-4FC4-5788D30250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590" y="279000"/>
            <a:ext cx="4097462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41B1113-9601-D6D2-BB3E-CFD595ADEB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9087" y="795554"/>
            <a:ext cx="7248000" cy="5436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98085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8E8BDF-5261-5F87-36A5-565E16BB92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761BB2-BC55-75D8-4AC0-F665F1F85E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127" y="279000"/>
            <a:ext cx="4725000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BF8110B-F2AB-49CB-3733-073C792E52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6173" y="1215000"/>
            <a:ext cx="6633700" cy="4428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11213C7-9DD7-D54F-CDC3-8D3CCCFE93B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8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E558B8-A5A6-7C62-3A99-18C4C5D493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BD6FFC-41BA-BA37-69C3-6142574677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2130" y="297000"/>
            <a:ext cx="4630709" cy="6264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F0633EC-F2DF-AB11-5734-FAB611E6619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161" y="1090246"/>
            <a:ext cx="6576000" cy="4932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6231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A8B203-B677-EBF3-6ACA-F495C7768D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992F29-7BEA-4BA6-FE44-78E0051AF8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8332" y="279000"/>
            <a:ext cx="8475336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618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D10528-6A24-45EE-3FB0-A9B0032660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8045274-4D01-1FAC-740C-5172B023E9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9557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1D592B-6AAD-D0BF-65A8-621CE1424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9D613CA-9A47-0412-318B-BF9214359B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1328" y="279000"/>
            <a:ext cx="8409344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9701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AADC74-C835-6F27-E77B-DC8AE11AE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E0E430-63AC-93B3-70F6-028B926D62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81907" y="279000"/>
            <a:ext cx="8400000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0883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E28A47-C1C6-7402-3C3B-13D6DCC19A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2B2A6D-092F-E3E6-6028-4FE598953B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881062"/>
            <a:ext cx="11430000" cy="5095875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786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309340-F8DE-3126-436C-9FFB8F19D8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DE5FF0-F9EF-1B00-0A47-E6EB21D00E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000" y="351000"/>
            <a:ext cx="10944000" cy="6156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66284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482702-7EE4-E269-14A3-0E0B651E8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AB8BEF4-7C0B-82ED-D455-DCE9039A85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078" y="279000"/>
            <a:ext cx="8465843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3253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33F28A-E0FD-5F09-6516-9674F2AE8B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DB12A7-9C59-DE49-4DFC-C5A7DE51A9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9598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389C1-5A4D-DC6C-420E-F10F52A9B2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7551EA0-719D-88E9-2858-BFCBA2852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361950"/>
            <a:ext cx="11430000" cy="61341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3180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7997EF-14F6-1444-4193-CC24444F9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9E27506-1296-547F-54E6-32FC892567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538" y="315000"/>
            <a:ext cx="4227014" cy="6228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6A82DB9-6662-AADD-558D-50F370CA429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5462" y="1214280"/>
            <a:ext cx="6912000" cy="442944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96832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F20C9E-D329-96AD-64A7-F02E371055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5736F8-0E8B-7541-0EBA-D46752F470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395287"/>
            <a:ext cx="11430000" cy="6067425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9010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71835-3D70-025B-0AC5-D0FAE1628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E4C342-C1BD-0416-BA04-312629D7DC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000" y="340875"/>
            <a:ext cx="10980000" cy="617625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9844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234BB6-4BDD-9F0E-60A0-E8A96270E4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575F79A-E906-916C-13F1-34AE8DFD65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000" y="315000"/>
            <a:ext cx="11072000" cy="6228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4290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800646-FAC0-049C-0BC5-6F4C5CD562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2D9B5DD-5F8A-388B-13EA-C5E1455169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4814" y="279000"/>
            <a:ext cx="8542372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8830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6DBB6D-65A6-6735-FFA5-7212F7F6FF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C40393-6391-F484-1138-620D0D3A72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809" y="279000"/>
            <a:ext cx="8494381" cy="6300000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02722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B499DF4-AFC4-2A73-8CD9-E29077D39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5534"/>
            <a:ext cx="3714750" cy="4191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8C1BD79-0B1B-28D6-9CAB-77D1C33AD7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-95534"/>
            <a:ext cx="3714750" cy="4191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505C977-5CF1-2322-B733-08A6682559EE}"/>
              </a:ext>
            </a:extLst>
          </p:cNvPr>
          <p:cNvSpPr txBox="1"/>
          <p:nvPr/>
        </p:nvSpPr>
        <p:spPr>
          <a:xfrm>
            <a:off x="3223845" y="1606062"/>
            <a:ext cx="60842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Parc D’Etat D’Ecola En </a:t>
            </a:r>
            <a:r>
              <a:rPr lang="fr-FR" sz="2800" b="1" dirty="0" err="1">
                <a:solidFill>
                  <a:srgbClr val="FFFF00"/>
                </a:solidFill>
              </a:rPr>
              <a:t>Orégan</a:t>
            </a:r>
            <a:r>
              <a:rPr lang="fr-FR" sz="2800" b="1" dirty="0">
                <a:solidFill>
                  <a:srgbClr val="FFFF00"/>
                </a:solidFill>
              </a:rPr>
              <a:t> Etats Unis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D6C3B3EB-048E-8689-A1A2-163EEB8CE377}"/>
              </a:ext>
            </a:extLst>
          </p:cNvPr>
          <p:cNvSpPr txBox="1"/>
          <p:nvPr/>
        </p:nvSpPr>
        <p:spPr>
          <a:xfrm>
            <a:off x="3470031" y="3259015"/>
            <a:ext cx="6353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La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813ABBA-4B27-1BC3-9D0A-BF31631AA82C}"/>
              </a:ext>
            </a:extLst>
          </p:cNvPr>
          <p:cNvSpPr txBox="1"/>
          <p:nvPr/>
        </p:nvSpPr>
        <p:spPr>
          <a:xfrm>
            <a:off x="5427785" y="4747436"/>
            <a:ext cx="56974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203532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:pull/>
      </p:transition>
    </mc:Choice>
    <mc:Fallback xmlns="">
      <p:transition spd="slow" advClick="0" advTm="13000">
        <p:pull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266</Words>
  <Application>Microsoft Office PowerPoint</Application>
  <PresentationFormat>Grand écran</PresentationFormat>
  <Paragraphs>10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2026-04-04T09:05:17Z</dcterms:created>
  <dcterms:modified xsi:type="dcterms:W3CDTF">2026-04-08T05:03:53Z</dcterms:modified>
</cp:coreProperties>
</file>