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13/06/2019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13/06/2019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Le Taxi Live - Vanessa Paradi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2204831"/>
            <a:ext cx="6096000" cy="3429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26366" y="-35001"/>
            <a:ext cx="40991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smtClean="0">
                <a:latin typeface="Edwardian Script ITC" panose="030303020407070D0804" pitchFamily="66" charset="0"/>
              </a:rPr>
              <a:t>Vanessa Paradis</a:t>
            </a:r>
            <a:endParaRPr lang="fr-FR" sz="6000" b="1" dirty="0">
              <a:latin typeface="Edwardian Script ITC" panose="030303020407070D0804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70852" y="1470991"/>
            <a:ext cx="1658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Joe le taxi</a:t>
            </a:r>
            <a:endParaRPr lang="fr-FR" sz="2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3" y="98595"/>
            <a:ext cx="1443362" cy="18956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>
        <p15:prstTrans prst="curtains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5</Words>
  <Application>Microsoft Office PowerPoint</Application>
  <PresentationFormat>Affichage à l'écran (4:3)</PresentationFormat>
  <Paragraphs>2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Edwardian Script ITC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14</cp:revision>
  <dcterms:created xsi:type="dcterms:W3CDTF">2017-12-01T12:36:20Z</dcterms:created>
  <dcterms:modified xsi:type="dcterms:W3CDTF">2019-06-13T14:57:07Z</dcterms:modified>
</cp:coreProperties>
</file>