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31/03/2021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31/03/2021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5" y="1285461"/>
            <a:ext cx="8993459" cy="557253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676940" y="185570"/>
            <a:ext cx="30155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latin typeface="Bauhaus 93" panose="04030905020B02020C02" pitchFamily="82" charset="0"/>
              </a:rPr>
              <a:t>Indifférence</a:t>
            </a:r>
            <a:endParaRPr lang="fr-FR" sz="4000" b="1" dirty="0">
              <a:latin typeface="Bauhaus 93" panose="04030905020B02020C02" pitchFamily="82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97427" y="-158987"/>
            <a:ext cx="33842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b="1" dirty="0" smtClean="0">
                <a:latin typeface="Edwardian Script ITC" panose="030303020407070D0804" pitchFamily="66" charset="0"/>
              </a:rPr>
              <a:t>Indifférence</a:t>
            </a:r>
            <a:endParaRPr lang="fr-FR" sz="7200" b="1" dirty="0">
              <a:latin typeface="Edwardian Script ITC" panose="030303020407070D08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9144000" cy="5943600"/>
          </a:xfrm>
          <a:prstGeom prst="rect">
            <a:avLst/>
          </a:prstGeom>
        </p:spPr>
      </p:pic>
      <p:pic>
        <p:nvPicPr>
          <p:cNvPr id="9" name="Tcha-Badjo &amp; Kristian - Indifference - Gypsy Jazz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46029" y="914400"/>
            <a:ext cx="6051941" cy="38089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5</Words>
  <Application>Microsoft Office PowerPoint</Application>
  <PresentationFormat>Affichage à l'écran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8" baseType="lpstr">
      <vt:lpstr>Arial</vt:lpstr>
      <vt:lpstr>Bauhaus 93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18</cp:revision>
  <dcterms:created xsi:type="dcterms:W3CDTF">2017-12-01T12:36:20Z</dcterms:created>
  <dcterms:modified xsi:type="dcterms:W3CDTF">2021-03-31T14:47:37Z</dcterms:modified>
</cp:coreProperties>
</file>