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5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6" autoAdjust="0"/>
    <p:restoredTop sz="94660"/>
  </p:normalViewPr>
  <p:slideViewPr>
    <p:cSldViewPr snapToGrid="0">
      <p:cViewPr varScale="1">
        <p:scale>
          <a:sx n="82" d="100"/>
          <a:sy n="82" d="100"/>
        </p:scale>
        <p:origin x="51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3CFAFF-B8D4-FCF5-158D-322D4004EC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208991A-400F-9EE3-4152-953838E6A2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2E7F98-C7A0-EB0B-2A20-5C87C254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3CF3D5-80E7-EFC5-76B7-718B6D670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BA966F-1AE3-3D00-2A38-9B41F17B3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49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B20A7-9435-529A-3EDB-D9417DCD7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B9A37C-1AB2-A22B-298B-091F659A31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EA3F5E-11A5-F642-EE9E-6DF6CEA07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DAA2A9-C409-CE27-DA0D-984D18476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AB2B65-717F-4286-2CE7-6E0425E89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59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723C02-9DB9-FAE5-CB06-4F2905DA9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78C3A5C-7245-8AB9-0089-84E720A2C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0C2AD3-32A9-2031-AE9E-BC761C920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A55D01-F1D2-5BEE-E57F-8859CFFE5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5BE222-C613-CB10-3477-6F6EA38C9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34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F40A2-4219-7F48-5DEE-A6227AD74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FE971C-D3A2-C78A-97CA-D0342A035F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5819D1A-975B-26A1-6FC9-EB46C69961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0A3721B-8D56-3AF8-62A9-39F244F6D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C52780-0A53-2B83-FBEE-92763262C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EB8F16-3D77-B55E-35C3-B2A69DAAE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A9F497-336A-98F0-0A93-894750E07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28CBDF-5C20-F1F2-991B-FAC6DC54D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D92318A-31E1-4939-DE3B-F23AF9107C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66344C2-ACEE-921F-8143-D14BCC24BF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5AE7920-8843-2051-4FF0-0C4CF726F5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E3D8FF-AF2E-7CF5-0517-5750BDE3A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0BCBA47-9F9D-F64A-7392-7AE151A85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0102D68-E1E1-5E04-50AE-0B8DF9E4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9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D3F92-4A43-29DB-38BC-21D4AFF35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88C96A8-BD36-1183-A335-5FD4A24CC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4B4A6D5-95B8-1DD2-6B01-432169F16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F4142C3-6168-DDD8-D486-5A4329FC2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42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2C8A9EA-07DD-D97E-EB5A-7C7CC8419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B37849C-C5A8-FF68-8548-CFC63BFDB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5023A05-DA95-F846-1059-0F44D7183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40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09DF2-F173-F66C-A7F3-F5CFB6E97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7B342F-6A21-1629-5C7D-CA00AA3F5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7A40FCE-D412-80DE-93A2-DF19F82661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AC6F20C-F9C3-1A4E-24D6-BE87D3BB1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14ADAC-9882-F858-E22B-8D91B3AEE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676C9A-EE3F-645D-B0EA-4DE94DA1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52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D3A459-D02A-1269-9448-FED9B314A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3BB931F-FA01-311C-87C7-D4DD2632C3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84AD07-4973-1BEC-18A6-0455D0848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76A348-4CF0-5323-ECE2-EBAC55B73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D811CB-E82F-7F34-3AD9-A3FC3A091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5092BC-C28A-F5E5-9673-4D7BC6CCF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16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C7BD2A-FB9D-94CF-EA6B-58CDBD351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C9BE14A-2431-52CC-08EF-194DB5EF43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323112-CD4A-0B26-4AFC-4F774C32C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1FEEE1-CD95-5FA4-8D29-BCB7E6E9F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666429-E0B7-DE5E-EB4B-9EAE4638C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40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89A0CE9-0226-7D0F-7C44-6BD48BB088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BD39B3-3538-D0D5-E45D-F294E20656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B88E41-3E2F-93F4-E889-FE30C0F3A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3585A4-396A-73BA-DF14-2E0EB0A0D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41CE51-2D98-CDF2-16FA-F32E72790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20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12DFBC9-658C-35D5-821C-64BBDB08C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22CBEB-F9B8-1A88-8C3E-819C6464A7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B4CA0E-7C56-9ABC-B2E3-14258AF138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6679A7-085F-444E-81AE-D44797A7E9F4}" type="datetimeFigureOut">
              <a:rPr lang="fr-FR" smtClean="0"/>
              <a:t>07/04/2026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F726DC-94F8-84E1-BEE5-19A4814867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6FC480-9729-0904-2C04-92966E6B65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42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71835-3D70-025B-0AC5-D0FAE1628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1CE6D9-2E9E-F97B-7407-4F9F432C8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87" y="279000"/>
            <a:ext cx="11194625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6BF907-D0C2-7B1E-2A79-069B5BA44469}"/>
              </a:ext>
            </a:extLst>
          </p:cNvPr>
          <p:cNvSpPr txBox="1"/>
          <p:nvPr/>
        </p:nvSpPr>
        <p:spPr>
          <a:xfrm>
            <a:off x="4322618" y="914400"/>
            <a:ext cx="89777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err="1">
                <a:solidFill>
                  <a:schemeClr val="bg1"/>
                </a:solidFill>
              </a:rPr>
              <a:t>Ifrane</a:t>
            </a:r>
            <a:r>
              <a:rPr lang="fr-FR" sz="4000" b="1" dirty="0">
                <a:solidFill>
                  <a:schemeClr val="bg1"/>
                </a:solidFill>
              </a:rPr>
              <a:t> - Maroc</a:t>
            </a:r>
          </a:p>
        </p:txBody>
      </p:sp>
    </p:spTree>
    <p:extLst>
      <p:ext uri="{BB962C8B-B14F-4D97-AF65-F5344CB8AC3E}">
        <p14:creationId xmlns:p14="http://schemas.microsoft.com/office/powerpoint/2010/main" val="399844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  <p:sndAc>
          <p:stSnd loop="1">
            <p:snd r:embed="rId2" name="A Comme Amour - Richard Clayderman (Official Video).wav"/>
          </p:stSnd>
        </p:sndAc>
      </p:transition>
    </mc:Choice>
    <mc:Fallback xmlns="">
      <p:transition spd="slow" advClick="0" advTm="12000">
        <p:fade/>
        <p:sndAc>
          <p:stSnd loop="1">
            <p:snd r:embed="rId4" name="A Comme Amour - Richard Clayderman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03CC34-1CD2-1D02-E1D8-681BA614B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0B06DB-3EEF-9CCA-F911-C1B621ADE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000" y="214721"/>
            <a:ext cx="8448000" cy="6336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C6F1DAD-4276-EA31-013A-064ADFE3AF79}"/>
              </a:ext>
            </a:extLst>
          </p:cNvPr>
          <p:cNvSpPr txBox="1"/>
          <p:nvPr/>
        </p:nvSpPr>
        <p:spPr>
          <a:xfrm>
            <a:off x="5076523" y="6040144"/>
            <a:ext cx="4431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Neige_ifrane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24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3CF8AD-9D0A-CE24-1174-C8E5BD55F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F460035-BFC3-4A0A-9165-C00A139573CB}"/>
              </a:ext>
            </a:extLst>
          </p:cNvPr>
          <p:cNvSpPr txBox="1"/>
          <p:nvPr/>
        </p:nvSpPr>
        <p:spPr>
          <a:xfrm>
            <a:off x="211014" y="0"/>
            <a:ext cx="11980985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>
                <a:solidFill>
                  <a:schemeClr val="bg1"/>
                </a:solidFill>
              </a:rPr>
              <a:t>Ifrane (en amazighe : </a:t>
            </a:r>
            <a:r>
              <a:rPr lang="tzm-Tfng-MA" sz="4000" b="1">
                <a:solidFill>
                  <a:schemeClr val="bg1"/>
                </a:solidFill>
              </a:rPr>
              <a:t>ⵉⴼⵔⴰⵏ, </a:t>
            </a:r>
            <a:r>
              <a:rPr lang="fr-FR" sz="4000" b="1">
                <a:solidFill>
                  <a:schemeClr val="bg1"/>
                </a:solidFill>
              </a:rPr>
              <a:t>Ifran Écouterⓘ; en arabe : </a:t>
            </a:r>
            <a:r>
              <a:rPr lang="ar-AE" sz="4000" b="1">
                <a:solidFill>
                  <a:schemeClr val="bg1"/>
                </a:solidFill>
              </a:rPr>
              <a:t>إفران) </a:t>
            </a:r>
            <a:r>
              <a:rPr lang="fr-FR" sz="4000" b="1">
                <a:solidFill>
                  <a:schemeClr val="bg1"/>
                </a:solidFill>
              </a:rPr>
              <a:t>est une ville et commune urbaine du Maroc située dans le Moyen-Atlas, à 1 650 mètres d'altitude. Elle est le chef-lieu de la province d'Ifrane, dans la région administrative de Fès-Meknès, et compte une population de 15 553 habitants[1].</a:t>
            </a:r>
          </a:p>
          <a:p>
            <a:endParaRPr lang="fr-FR" sz="4000" b="1">
              <a:solidFill>
                <a:schemeClr val="bg1"/>
              </a:solidFill>
            </a:endParaRPr>
          </a:p>
          <a:p>
            <a:r>
              <a:rPr lang="fr-FR" sz="4000" b="1">
                <a:solidFill>
                  <a:schemeClr val="bg1"/>
                </a:solidFill>
              </a:rPr>
              <a:t>Ifrane est surnommée la petite Suisse en raison de son climat et de ses paysages enneigés et montagneux rappelant le pays neutre.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512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D92799-7A6A-A62A-A1D5-35CB38239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5CF87E-EC32-BB98-F306-E5FD93BFD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939" y="297000"/>
            <a:ext cx="8318959" cy="6264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CC6F83-3BC2-4024-D5FA-0617C34174BC}"/>
              </a:ext>
            </a:extLst>
          </p:cNvPr>
          <p:cNvSpPr txBox="1"/>
          <p:nvPr/>
        </p:nvSpPr>
        <p:spPr>
          <a:xfrm>
            <a:off x="8645769" y="2805408"/>
            <a:ext cx="32472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Centre-ville d'Ifrane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87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34DEC-1FBD-A00B-1149-906E11CCA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700B06-8C9C-68F9-9372-7C0AB724AA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2843" y="297000"/>
            <a:ext cx="4941201" cy="6264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93DACB-B454-3353-0AF9-AAB7B85859AF}"/>
              </a:ext>
            </a:extLst>
          </p:cNvPr>
          <p:cNvSpPr txBox="1"/>
          <p:nvPr/>
        </p:nvSpPr>
        <p:spPr>
          <a:xfrm>
            <a:off x="261059" y="2644170"/>
            <a:ext cx="3141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bg1"/>
                </a:solidFill>
              </a:rPr>
              <a:t>Mosquée Mohammed VI d'Ifrane.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47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BC673B-71F5-CDA6-BA03-C8C41BDF3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FE3CFC-95C1-093C-B518-976533F0A4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781" y="279000"/>
            <a:ext cx="8417545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C67C13-F83A-A6B4-0360-CF8DD6018396}"/>
              </a:ext>
            </a:extLst>
          </p:cNvPr>
          <p:cNvSpPr txBox="1"/>
          <p:nvPr/>
        </p:nvSpPr>
        <p:spPr>
          <a:xfrm>
            <a:off x="8769049" y="2736502"/>
            <a:ext cx="31535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Sculpture d'un lion dans un parc de la ville.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01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88A1C-41FC-260B-D302-01AFEBB4CD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BEE904-964E-C12C-6C80-AC1B8554B2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7969" y="279000"/>
            <a:ext cx="840000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01D03D-A182-CEBF-7413-098BB07F84F6}"/>
              </a:ext>
            </a:extLst>
          </p:cNvPr>
          <p:cNvSpPr txBox="1"/>
          <p:nvPr/>
        </p:nvSpPr>
        <p:spPr>
          <a:xfrm>
            <a:off x="1395046" y="2854569"/>
            <a:ext cx="30831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: Petit train touristique d'Ifrane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20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49D531-7FF7-A781-B00B-A4FBE52E6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37C264-9B75-FEC9-D384-D382D8741E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AE7E98-4676-C4B5-7380-9DD3E502A39E}"/>
              </a:ext>
            </a:extLst>
          </p:cNvPr>
          <p:cNvSpPr txBox="1"/>
          <p:nvPr/>
        </p:nvSpPr>
        <p:spPr>
          <a:xfrm>
            <a:off x="4700954" y="6178062"/>
            <a:ext cx="3223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Neige à </a:t>
            </a:r>
            <a:r>
              <a:rPr lang="fr-FR" sz="2800" b="1" dirty="0" err="1">
                <a:solidFill>
                  <a:schemeClr val="bg1"/>
                </a:solidFill>
              </a:rPr>
              <a:t>Ifrane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9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78A584-6DF6-3CA2-EC57-BC667EACD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5F4A7A-734D-C953-7E64-0D00B5CA00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117" y="279000"/>
            <a:ext cx="9409561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B2C58E-012D-CFEA-DB07-4BE42CA07E53}"/>
              </a:ext>
            </a:extLst>
          </p:cNvPr>
          <p:cNvSpPr txBox="1"/>
          <p:nvPr/>
        </p:nvSpPr>
        <p:spPr>
          <a:xfrm>
            <a:off x="9882554" y="2766646"/>
            <a:ext cx="23094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Cèdres de l'Atlas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2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82436-E5BF-56E9-10A4-0741CD854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BFA09F-BC11-9E5F-0E6C-CCC493E5EF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61" y="279000"/>
            <a:ext cx="840000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F07CB0-E4BC-AE5F-2C6C-7E490D95474B}"/>
              </a:ext>
            </a:extLst>
          </p:cNvPr>
          <p:cNvSpPr txBox="1"/>
          <p:nvPr/>
        </p:nvSpPr>
        <p:spPr>
          <a:xfrm>
            <a:off x="325877" y="2951946"/>
            <a:ext cx="31886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Rue d'</a:t>
            </a:r>
            <a:r>
              <a:rPr lang="fr-FR" sz="2800" b="1" dirty="0" err="1">
                <a:solidFill>
                  <a:schemeClr val="bg1"/>
                </a:solidFill>
              </a:rPr>
              <a:t>Ifrane</a:t>
            </a:r>
            <a:r>
              <a:rPr lang="fr-FR" sz="2800" b="1" dirty="0">
                <a:solidFill>
                  <a:schemeClr val="bg1"/>
                </a:solidFill>
              </a:rPr>
              <a:t> sous la neige</a:t>
            </a:r>
          </a:p>
        </p:txBody>
      </p:sp>
    </p:spTree>
    <p:extLst>
      <p:ext uri="{BB962C8B-B14F-4D97-AF65-F5344CB8AC3E}">
        <p14:creationId xmlns:p14="http://schemas.microsoft.com/office/powerpoint/2010/main" val="176467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37FEE2-EE3E-891D-50CC-81018BA71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47477C-CC3D-C422-BFEA-8E04DBE78B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424" y="279000"/>
            <a:ext cx="9445277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42E0C3-32EE-68EB-B61D-01AF4918E991}"/>
              </a:ext>
            </a:extLst>
          </p:cNvPr>
          <p:cNvSpPr txBox="1"/>
          <p:nvPr/>
        </p:nvSpPr>
        <p:spPr>
          <a:xfrm>
            <a:off x="9882554" y="2063262"/>
            <a:ext cx="23094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Ville Installée Dans Les Montagnes Au Maroc</a:t>
            </a:r>
          </a:p>
        </p:txBody>
      </p:sp>
    </p:spTree>
    <p:extLst>
      <p:ext uri="{BB962C8B-B14F-4D97-AF65-F5344CB8AC3E}">
        <p14:creationId xmlns:p14="http://schemas.microsoft.com/office/powerpoint/2010/main" val="345043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9F9BC-CE64-C368-CFFD-E74D09DE1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708515-978F-A52B-003E-D8F07E222A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1685" y="279000"/>
            <a:ext cx="9445277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CD5627-EA7E-0EDE-EE9E-C90291F4D848}"/>
              </a:ext>
            </a:extLst>
          </p:cNvPr>
          <p:cNvSpPr txBox="1"/>
          <p:nvPr/>
        </p:nvSpPr>
        <p:spPr>
          <a:xfrm>
            <a:off x="203689" y="2736502"/>
            <a:ext cx="20867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Un Climat Stimulant à </a:t>
            </a:r>
            <a:r>
              <a:rPr lang="fr-FR" sz="2800" b="1" dirty="0" err="1">
                <a:solidFill>
                  <a:schemeClr val="bg1"/>
                </a:solidFill>
              </a:rPr>
              <a:t>ifrane</a:t>
            </a:r>
            <a:r>
              <a:rPr lang="fr-FR" sz="28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3518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536F23-89C3-A84E-D78B-E8351D3BB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AD1C99-4682-6B80-7BEC-978E3246EC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1" y="252412"/>
            <a:ext cx="9445277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4758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8221F-78E8-1DC2-629D-CB30F19F50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7567F8-0848-269A-EF89-821769190F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55" y="279000"/>
            <a:ext cx="9445277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4FB397-5359-0181-6468-9C0459B90AA1}"/>
              </a:ext>
            </a:extLst>
          </p:cNvPr>
          <p:cNvSpPr txBox="1"/>
          <p:nvPr/>
        </p:nvSpPr>
        <p:spPr>
          <a:xfrm>
            <a:off x="3540369" y="6189784"/>
            <a:ext cx="2368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Ifrane</a:t>
            </a:r>
            <a:r>
              <a:rPr lang="fr-FR" sz="2800" b="1" dirty="0">
                <a:solidFill>
                  <a:schemeClr val="bg1"/>
                </a:solidFill>
              </a:rPr>
              <a:t> -Maroc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F0B7141-7C0C-2475-2EAE-5DF74F282EB8}"/>
              </a:ext>
            </a:extLst>
          </p:cNvPr>
          <p:cNvSpPr txBox="1"/>
          <p:nvPr/>
        </p:nvSpPr>
        <p:spPr>
          <a:xfrm>
            <a:off x="9735424" y="2098432"/>
            <a:ext cx="236806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ifrane</a:t>
            </a:r>
            <a:r>
              <a:rPr lang="fr-FR" sz="2800" b="1" dirty="0">
                <a:solidFill>
                  <a:schemeClr val="bg1"/>
                </a:solidFill>
              </a:rPr>
              <a:t>-ville-moyen-atlas-marocain-montagne-infos-tourisme-</a:t>
            </a:r>
            <a:r>
              <a:rPr lang="fr-FR" sz="2800" b="1" dirty="0" err="1">
                <a:solidFill>
                  <a:schemeClr val="bg1"/>
                </a:solidFill>
              </a:rPr>
              <a:t>maroc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08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E8BDF-5261-5F87-36A5-565E16BB92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CF82E6-25AF-ED00-F28F-B1336BC4B1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027" y="315000"/>
            <a:ext cx="8304000" cy="6228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5D07CC-8A25-AAD1-8BC3-8C441BB0C6DE}"/>
              </a:ext>
            </a:extLst>
          </p:cNvPr>
          <p:cNvSpPr txBox="1"/>
          <p:nvPr/>
        </p:nvSpPr>
        <p:spPr>
          <a:xfrm>
            <a:off x="9155723" y="2555631"/>
            <a:ext cx="275492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Tapis de prière sur le campus de l'Université Al </a:t>
            </a:r>
            <a:r>
              <a:rPr lang="fr-FR" sz="2800" b="1" dirty="0" err="1">
                <a:solidFill>
                  <a:schemeClr val="bg1"/>
                </a:solidFill>
              </a:rPr>
              <a:t>Akhawayn</a:t>
            </a:r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8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E558B8-A5A6-7C62-3A99-18C4C5D493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AE8355-82EB-6F1C-EC1B-79DCD7AF8E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7357" y="279000"/>
            <a:ext cx="472500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57BF72-60B2-6C73-B646-D0E0A7606439}"/>
              </a:ext>
            </a:extLst>
          </p:cNvPr>
          <p:cNvSpPr txBox="1"/>
          <p:nvPr/>
        </p:nvSpPr>
        <p:spPr>
          <a:xfrm>
            <a:off x="164123" y="2942491"/>
            <a:ext cx="34773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Azro nethour - Partie nationale du Djurdjura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31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A8B203-B677-EBF3-6ACA-F495C7768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FCD6AE-B6CA-7131-4936-0EFFE7E707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275303"/>
            <a:ext cx="11591999" cy="414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1C71FC-5370-8ACB-4B2D-A984C655E7F8}"/>
              </a:ext>
            </a:extLst>
          </p:cNvPr>
          <p:cNvSpPr txBox="1"/>
          <p:nvPr/>
        </p:nvSpPr>
        <p:spPr>
          <a:xfrm>
            <a:off x="3950677" y="5432103"/>
            <a:ext cx="6951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le-lac-gele-en-janvier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18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10528-6A24-45EE-3FB0-A9B0032660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3806AE-C79E-5C40-8518-E9921A50AD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1287036"/>
            <a:ext cx="11484000" cy="410143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0C3573-ED4B-1E9A-2C89-4ADE2489383C}"/>
              </a:ext>
            </a:extLst>
          </p:cNvPr>
          <p:cNvSpPr txBox="1"/>
          <p:nvPr/>
        </p:nvSpPr>
        <p:spPr>
          <a:xfrm>
            <a:off x="4665784" y="5388468"/>
            <a:ext cx="7784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michlifen-ifrane</a:t>
            </a:r>
            <a:r>
              <a:rPr lang="fr-FR" sz="2800" b="1" dirty="0">
                <a:solidFill>
                  <a:schemeClr val="bg1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89557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1D592B-6AAD-D0BF-65A8-621CE1424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B7D6244-8AC0-DF42-0A38-7B334A5910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397569"/>
            <a:ext cx="11376000" cy="4062861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805A4C7-9779-43F1-7A84-5DACBA6E2C0B}"/>
              </a:ext>
            </a:extLst>
          </p:cNvPr>
          <p:cNvSpPr txBox="1"/>
          <p:nvPr/>
        </p:nvSpPr>
        <p:spPr>
          <a:xfrm>
            <a:off x="3868615" y="5460430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michlifen</a:t>
            </a:r>
            <a:r>
              <a:rPr lang="fr-FR" sz="2800" b="1" dirty="0">
                <a:solidFill>
                  <a:schemeClr val="bg1"/>
                </a:solidFill>
              </a:rPr>
              <a:t>-</a:t>
            </a:r>
            <a:r>
              <a:rPr lang="fr-FR" sz="2800" b="1" dirty="0" err="1">
                <a:solidFill>
                  <a:schemeClr val="bg1"/>
                </a:solidFill>
              </a:rPr>
              <a:t>ifrane</a:t>
            </a:r>
            <a:r>
              <a:rPr lang="fr-FR" sz="2800" b="1" dirty="0">
                <a:solidFill>
                  <a:schemeClr val="bg1"/>
                </a:solidFill>
              </a:rPr>
              <a:t>-suites</a:t>
            </a:r>
          </a:p>
        </p:txBody>
      </p:sp>
    </p:spTree>
    <p:extLst>
      <p:ext uri="{BB962C8B-B14F-4D97-AF65-F5344CB8AC3E}">
        <p14:creationId xmlns:p14="http://schemas.microsoft.com/office/powerpoint/2010/main" val="389701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AADC74-C835-6F27-E77B-DC8AE11AE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4C8F84-B07A-48CC-09CE-AF919922F3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1298761"/>
            <a:ext cx="11412000" cy="4075718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1088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28A47-C1C6-7402-3C3B-13D6DCC19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9D8245-4F4D-8B1A-B4E3-9947753614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3786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09340-F8DE-3126-436C-9FFB8F19D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BB32A3-AA0B-6A37-B735-D64F1C9CFC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338137"/>
            <a:ext cx="9525000" cy="6181725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28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82702-7EE4-E269-14A3-0E0B651E8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E40B39-458B-D5FA-86AC-C73C02BCC2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7175"/>
            <a:ext cx="945946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7325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3F28A-E0FD-5F09-6516-9674F2AE8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8951AF-4F1C-E84E-81EA-1C2EE53785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1" y="252412"/>
            <a:ext cx="9445277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959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389C1-5A4D-DC6C-420E-F10F52A9B2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366753-C542-FBEE-A7D9-9EB90C805B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3180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997EF-14F6-1444-4193-CC24444F9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945E0A-DF40-BD34-6ADF-886ABE455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239" y="279000"/>
            <a:ext cx="11039522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9683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20C9E-D329-96AD-64A7-F02E37105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E03662-9119-592E-1DA1-99E6251C3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91" y="279000"/>
            <a:ext cx="11194618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9010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234BB6-4BDD-9F0E-60A0-E8A96270E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15938D-086D-1638-966F-943CA5EE6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6468" y="279000"/>
            <a:ext cx="9479063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4290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00646-FAC0-049C-0BC5-6F4C5CD56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7F284B-F8ED-9D06-4378-C7954256B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8830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DBB6D-65A6-6735-FFA5-7212F7F6FF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7B733C1-CCAD-8342-4E7D-1AF3D2DC0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835" y="279000"/>
            <a:ext cx="9479622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180F109-170D-A703-F79B-B5B23F60E02B}"/>
              </a:ext>
            </a:extLst>
          </p:cNvPr>
          <p:cNvSpPr txBox="1"/>
          <p:nvPr/>
        </p:nvSpPr>
        <p:spPr>
          <a:xfrm>
            <a:off x="9988062" y="2556804"/>
            <a:ext cx="22039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Parc National D’</a:t>
            </a:r>
            <a:r>
              <a:rPr lang="fr-FR" sz="2800" b="1" dirty="0" err="1">
                <a:solidFill>
                  <a:schemeClr val="bg1"/>
                </a:solidFill>
              </a:rPr>
              <a:t>Ifrane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72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B499DF4-AFC4-2A73-8CD9-E29077D39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5534"/>
            <a:ext cx="3714750" cy="4191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8C1BD79-0B1B-28D6-9CAB-77D1C33AD7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-95534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E145CFD-CCD4-0D51-156B-8FF1234FC94F}"/>
              </a:ext>
            </a:extLst>
          </p:cNvPr>
          <p:cNvSpPr txBox="1"/>
          <p:nvPr/>
        </p:nvSpPr>
        <p:spPr>
          <a:xfrm>
            <a:off x="3304441" y="164123"/>
            <a:ext cx="6611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Ville Marocaine  - D’</a:t>
            </a:r>
            <a:r>
              <a:rPr lang="fr-FR" sz="2800" b="1" dirty="0" err="1">
                <a:solidFill>
                  <a:schemeClr val="bg1"/>
                </a:solidFill>
              </a:rPr>
              <a:t>Ifrane</a:t>
            </a:r>
            <a:r>
              <a:rPr lang="fr-FR" sz="2800" b="1" dirty="0">
                <a:solidFill>
                  <a:schemeClr val="bg1"/>
                </a:solidFill>
              </a:rPr>
              <a:t> Maroc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65A2E60-F81D-B15C-8FCF-1421D1FC6308}"/>
              </a:ext>
            </a:extLst>
          </p:cNvPr>
          <p:cNvSpPr txBox="1"/>
          <p:nvPr/>
        </p:nvSpPr>
        <p:spPr>
          <a:xfrm>
            <a:off x="3714750" y="2345238"/>
            <a:ext cx="5276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E777628-B878-AC61-D757-5B457476BBAF}"/>
              </a:ext>
            </a:extLst>
          </p:cNvPr>
          <p:cNvSpPr txBox="1"/>
          <p:nvPr/>
        </p:nvSpPr>
        <p:spPr>
          <a:xfrm>
            <a:off x="5367702" y="4799254"/>
            <a:ext cx="5172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0353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shred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183</Words>
  <Application>Microsoft Office PowerPoint</Application>
  <PresentationFormat>Grand écran</PresentationFormat>
  <Paragraphs>25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2026-04-04T09:05:17Z</dcterms:created>
  <dcterms:modified xsi:type="dcterms:W3CDTF">2026-04-07T05:01:55Z</dcterms:modified>
</cp:coreProperties>
</file>