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02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8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67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8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0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15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9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00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20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DABC7A7-668E-4ADD-B5EE-DB7F4E4DC584}" type="datetimeFigureOut">
              <a:rPr lang="fr-FR" smtClean="0"/>
              <a:t>06/04/2026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92540DC-9C7F-4466-A56D-DDF9D95729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65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266" y="762000"/>
            <a:ext cx="4876800" cy="609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29" y="4917893"/>
            <a:ext cx="1609725" cy="14287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6777" y="0"/>
            <a:ext cx="64851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INFO </a:t>
            </a:r>
            <a:r>
              <a:rPr lang="fr-FR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SANTE </a:t>
            </a:r>
            <a:r>
              <a:rPr lang="fr-FR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N°05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3295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0"/>
            <a:ext cx="4810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4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017" y="-21771"/>
            <a:ext cx="5444599" cy="680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9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1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1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  <p:sndAc>
          <p:stSnd loop="1">
            <p:snd r:embed="rId2" name="Espagnole Guitare.wav"/>
          </p:stSnd>
        </p:sndAc>
      </p:transition>
    </mc:Choice>
    <mc:Fallback xmlns="">
      <p:transition spd="slow">
        <p:fade/>
        <p:sndAc>
          <p:stSnd loop="1">
            <p:snd r:embed="rId4" name="Espagnole Guitare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1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0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2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69" y="87086"/>
            <a:ext cx="5343579" cy="667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3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67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5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83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1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8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0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7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25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381000"/>
            <a:ext cx="48482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15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15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72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5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7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8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64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9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1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1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5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6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99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51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23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44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01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8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2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1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7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2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7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0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5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22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190" y="5452110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9" y="5515723"/>
            <a:ext cx="1697891" cy="96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12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14:window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24</TotalTime>
  <Words>5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Corbel</vt:lpstr>
      <vt:lpstr>Base</vt:lpstr>
      <vt:lpstr>Présentation PowerPoint</vt:lpstr>
      <vt:lpstr>Présentation PowerPoint</vt:lpstr>
      <vt:lpstr>Présentation PowerPoint</vt:lpstr>
      <vt:lpstr>Présentation PowerPoint</vt:lpstr>
      <vt:lpstr>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Santé N°05</dc:title>
  <dc:creator>BEYAERT Jean-Louis</dc:creator>
  <cp:lastModifiedBy>user</cp:lastModifiedBy>
  <cp:revision>6</cp:revision>
  <dcterms:created xsi:type="dcterms:W3CDTF">2026-04-06T18:54:03Z</dcterms:created>
  <dcterms:modified xsi:type="dcterms:W3CDTF">2026-04-06T19:26:26Z</dcterms:modified>
</cp:coreProperties>
</file>