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7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6" r:id="rId41"/>
    <p:sldId id="298" r:id="rId42"/>
    <p:sldId id="299" r:id="rId43"/>
    <p:sldId id="300" r:id="rId44"/>
    <p:sldId id="295" r:id="rId4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7DD4-8ADA-4C0E-AF17-B8C94479E702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FF1BC-5A97-4BA1-B0CE-014BF22CBE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024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7DD4-8ADA-4C0E-AF17-B8C94479E702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FF1BC-5A97-4BA1-B0CE-014BF22CBE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6001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7DD4-8ADA-4C0E-AF17-B8C94479E702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FF1BC-5A97-4BA1-B0CE-014BF22CBE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35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7DD4-8ADA-4C0E-AF17-B8C94479E702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FF1BC-5A97-4BA1-B0CE-014BF22CBE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816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7DD4-8ADA-4C0E-AF17-B8C94479E702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FF1BC-5A97-4BA1-B0CE-014BF22CBE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0443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7DD4-8ADA-4C0E-AF17-B8C94479E702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FF1BC-5A97-4BA1-B0CE-014BF22CBE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8738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7DD4-8ADA-4C0E-AF17-B8C94479E702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FF1BC-5A97-4BA1-B0CE-014BF22CBE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776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7DD4-8ADA-4C0E-AF17-B8C94479E702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FF1BC-5A97-4BA1-B0CE-014BF22CBE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1290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7DD4-8ADA-4C0E-AF17-B8C94479E702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FF1BC-5A97-4BA1-B0CE-014BF22CBE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674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7DD4-8ADA-4C0E-AF17-B8C94479E702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FF1BC-5A97-4BA1-B0CE-014BF22CBE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432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7DD4-8ADA-4C0E-AF17-B8C94479E702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FF1BC-5A97-4BA1-B0CE-014BF22CBE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307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47DD4-8ADA-4C0E-AF17-B8C94479E702}" type="datetimeFigureOut">
              <a:rPr lang="fr-FR" smtClean="0"/>
              <a:t>05/04/2026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FF1BC-5A97-4BA1-B0CE-014BF22CBE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8601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1" y="36982"/>
            <a:ext cx="5293349" cy="713011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137" y="4783697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984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465" y="0"/>
            <a:ext cx="5165095" cy="6957355"/>
          </a:xfrm>
        </p:spPr>
      </p:pic>
    </p:spTree>
    <p:extLst>
      <p:ext uri="{BB962C8B-B14F-4D97-AF65-F5344CB8AC3E}">
        <p14:creationId xmlns:p14="http://schemas.microsoft.com/office/powerpoint/2010/main" val="1423667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309" y="-121920"/>
            <a:ext cx="5052788" cy="6890165"/>
          </a:xfrm>
        </p:spPr>
      </p:pic>
    </p:spTree>
    <p:extLst>
      <p:ext uri="{BB962C8B-B14F-4D97-AF65-F5344CB8AC3E}">
        <p14:creationId xmlns:p14="http://schemas.microsoft.com/office/powerpoint/2010/main" val="2785657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096" y="209006"/>
            <a:ext cx="5344384" cy="6693554"/>
          </a:xfrm>
        </p:spPr>
      </p:pic>
    </p:spTree>
    <p:extLst>
      <p:ext uri="{BB962C8B-B14F-4D97-AF65-F5344CB8AC3E}">
        <p14:creationId xmlns:p14="http://schemas.microsoft.com/office/powerpoint/2010/main" val="247268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90" y="0"/>
            <a:ext cx="9190324" cy="7358743"/>
          </a:xfrm>
        </p:spPr>
      </p:pic>
    </p:spTree>
    <p:extLst>
      <p:ext uri="{BB962C8B-B14F-4D97-AF65-F5344CB8AC3E}">
        <p14:creationId xmlns:p14="http://schemas.microsoft.com/office/powerpoint/2010/main" val="2679269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723" y="0"/>
            <a:ext cx="5295546" cy="6852244"/>
          </a:xfrm>
        </p:spPr>
      </p:pic>
    </p:spTree>
    <p:extLst>
      <p:ext uri="{BB962C8B-B14F-4D97-AF65-F5344CB8AC3E}">
        <p14:creationId xmlns:p14="http://schemas.microsoft.com/office/powerpoint/2010/main" val="3014196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214" y="113211"/>
            <a:ext cx="5164512" cy="6682690"/>
          </a:xfrm>
        </p:spPr>
      </p:pic>
    </p:spTree>
    <p:extLst>
      <p:ext uri="{BB962C8B-B14F-4D97-AF65-F5344CB8AC3E}">
        <p14:creationId xmlns:p14="http://schemas.microsoft.com/office/powerpoint/2010/main" val="4216616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437" y="235130"/>
            <a:ext cx="5357672" cy="6932633"/>
          </a:xfrm>
        </p:spPr>
      </p:pic>
    </p:spTree>
    <p:extLst>
      <p:ext uri="{BB962C8B-B14F-4D97-AF65-F5344CB8AC3E}">
        <p14:creationId xmlns:p14="http://schemas.microsoft.com/office/powerpoint/2010/main" val="777192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723" y="0"/>
            <a:ext cx="5278128" cy="6829706"/>
          </a:xfrm>
        </p:spPr>
      </p:pic>
    </p:spTree>
    <p:extLst>
      <p:ext uri="{BB962C8B-B14F-4D97-AF65-F5344CB8AC3E}">
        <p14:creationId xmlns:p14="http://schemas.microsoft.com/office/powerpoint/2010/main" val="3461728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6049871" cy="7532914"/>
          </a:xfrm>
        </p:spPr>
      </p:pic>
    </p:spTree>
    <p:extLst>
      <p:ext uri="{BB962C8B-B14F-4D97-AF65-F5344CB8AC3E}">
        <p14:creationId xmlns:p14="http://schemas.microsoft.com/office/powerpoint/2010/main" val="4189251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723" y="0"/>
            <a:ext cx="6016756" cy="7785463"/>
          </a:xfrm>
        </p:spPr>
      </p:pic>
    </p:spTree>
    <p:extLst>
      <p:ext uri="{BB962C8B-B14F-4D97-AF65-F5344CB8AC3E}">
        <p14:creationId xmlns:p14="http://schemas.microsoft.com/office/powerpoint/2010/main" val="320365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4171"/>
            <a:ext cx="11064199" cy="6223612"/>
          </a:xfrm>
        </p:spPr>
      </p:pic>
    </p:spTree>
    <p:extLst>
      <p:ext uri="{BB962C8B-B14F-4D97-AF65-F5344CB8AC3E}">
        <p14:creationId xmlns:p14="http://schemas.microsoft.com/office/powerpoint/2010/main" val="3250921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913" y="574766"/>
            <a:ext cx="4825230" cy="6243672"/>
          </a:xfrm>
        </p:spPr>
      </p:pic>
    </p:spTree>
    <p:extLst>
      <p:ext uri="{BB962C8B-B14F-4D97-AF65-F5344CB8AC3E}">
        <p14:creationId xmlns:p14="http://schemas.microsoft.com/office/powerpoint/2010/main" val="3270788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484" y="104503"/>
            <a:ext cx="5301869" cy="6860426"/>
          </a:xfrm>
        </p:spPr>
      </p:pic>
    </p:spTree>
    <p:extLst>
      <p:ext uri="{BB962C8B-B14F-4D97-AF65-F5344CB8AC3E}">
        <p14:creationId xmlns:p14="http://schemas.microsoft.com/office/powerpoint/2010/main" val="1544357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000" y="226423"/>
            <a:ext cx="6612617" cy="6461760"/>
          </a:xfrm>
        </p:spPr>
      </p:pic>
    </p:spTree>
    <p:extLst>
      <p:ext uri="{BB962C8B-B14F-4D97-AF65-F5344CB8AC3E}">
        <p14:creationId xmlns:p14="http://schemas.microsoft.com/office/powerpoint/2010/main" val="2241036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404" y="139336"/>
            <a:ext cx="5192313" cy="6718663"/>
          </a:xfrm>
        </p:spPr>
      </p:pic>
    </p:spTree>
    <p:extLst>
      <p:ext uri="{BB962C8B-B14F-4D97-AF65-F5344CB8AC3E}">
        <p14:creationId xmlns:p14="http://schemas.microsoft.com/office/powerpoint/2010/main" val="2480407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834" y="60960"/>
            <a:ext cx="5252884" cy="6797040"/>
          </a:xfrm>
        </p:spPr>
      </p:pic>
    </p:spTree>
    <p:extLst>
      <p:ext uri="{BB962C8B-B14F-4D97-AF65-F5344CB8AC3E}">
        <p14:creationId xmlns:p14="http://schemas.microsoft.com/office/powerpoint/2010/main" val="1530262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690" y="-95794"/>
            <a:ext cx="5374027" cy="6953794"/>
          </a:xfrm>
        </p:spPr>
      </p:pic>
    </p:spTree>
    <p:extLst>
      <p:ext uri="{BB962C8B-B14F-4D97-AF65-F5344CB8AC3E}">
        <p14:creationId xmlns:p14="http://schemas.microsoft.com/office/powerpoint/2010/main" val="1528081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722" y="0"/>
            <a:ext cx="5299995" cy="6858000"/>
          </a:xfrm>
        </p:spPr>
      </p:pic>
    </p:spTree>
    <p:extLst>
      <p:ext uri="{BB962C8B-B14F-4D97-AF65-F5344CB8AC3E}">
        <p14:creationId xmlns:p14="http://schemas.microsoft.com/office/powerpoint/2010/main" val="3095700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723" y="0"/>
            <a:ext cx="5417466" cy="7010004"/>
          </a:xfrm>
        </p:spPr>
      </p:pic>
    </p:spTree>
    <p:extLst>
      <p:ext uri="{BB962C8B-B14F-4D97-AF65-F5344CB8AC3E}">
        <p14:creationId xmlns:p14="http://schemas.microsoft.com/office/powerpoint/2010/main" val="2293092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51" y="121920"/>
            <a:ext cx="7894838" cy="6579032"/>
          </a:xfrm>
        </p:spPr>
      </p:pic>
    </p:spTree>
    <p:extLst>
      <p:ext uri="{BB962C8B-B14F-4D97-AF65-F5344CB8AC3E}">
        <p14:creationId xmlns:p14="http://schemas.microsoft.com/office/powerpoint/2010/main" val="2557063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722" y="0"/>
            <a:ext cx="5286837" cy="6840975"/>
          </a:xfrm>
        </p:spPr>
      </p:pic>
    </p:spTree>
    <p:extLst>
      <p:ext uri="{BB962C8B-B14F-4D97-AF65-F5344CB8AC3E}">
        <p14:creationId xmlns:p14="http://schemas.microsoft.com/office/powerpoint/2010/main" val="4180448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917" y="2027849"/>
            <a:ext cx="8637554" cy="5226390"/>
          </a:xfrm>
        </p:spPr>
      </p:pic>
    </p:spTree>
    <p:extLst>
      <p:ext uri="{BB962C8B-B14F-4D97-AF65-F5344CB8AC3E}">
        <p14:creationId xmlns:p14="http://schemas.microsoft.com/office/powerpoint/2010/main" val="4196978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612" y="-60960"/>
            <a:ext cx="5290405" cy="6845592"/>
          </a:xfrm>
        </p:spPr>
      </p:pic>
    </p:spTree>
    <p:extLst>
      <p:ext uri="{BB962C8B-B14F-4D97-AF65-F5344CB8AC3E}">
        <p14:creationId xmlns:p14="http://schemas.microsoft.com/office/powerpoint/2010/main" val="2003657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294" y="78376"/>
            <a:ext cx="5243683" cy="6785135"/>
          </a:xfrm>
        </p:spPr>
      </p:pic>
    </p:spTree>
    <p:extLst>
      <p:ext uri="{BB962C8B-B14F-4D97-AF65-F5344CB8AC3E}">
        <p14:creationId xmlns:p14="http://schemas.microsoft.com/office/powerpoint/2010/main" val="2834402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834" y="60960"/>
            <a:ext cx="5440023" cy="7039192"/>
          </a:xfrm>
        </p:spPr>
      </p:pic>
    </p:spTree>
    <p:extLst>
      <p:ext uri="{BB962C8B-B14F-4D97-AF65-F5344CB8AC3E}">
        <p14:creationId xmlns:p14="http://schemas.microsoft.com/office/powerpoint/2010/main" val="652861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820250" cy="7376160"/>
          </a:xfrm>
        </p:spPr>
      </p:pic>
    </p:spTree>
    <p:extLst>
      <p:ext uri="{BB962C8B-B14F-4D97-AF65-F5344CB8AC3E}">
        <p14:creationId xmlns:p14="http://schemas.microsoft.com/office/powerpoint/2010/main" val="1362238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8301" y="365125"/>
            <a:ext cx="11271431" cy="6340180"/>
          </a:xfrm>
        </p:spPr>
      </p:pic>
    </p:spTree>
    <p:extLst>
      <p:ext uri="{BB962C8B-B14F-4D97-AF65-F5344CB8AC3E}">
        <p14:creationId xmlns:p14="http://schemas.microsoft.com/office/powerpoint/2010/main" val="1948528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722" y="0"/>
            <a:ext cx="5373923" cy="6953661"/>
          </a:xfrm>
        </p:spPr>
      </p:pic>
    </p:spTree>
    <p:extLst>
      <p:ext uri="{BB962C8B-B14F-4D97-AF65-F5344CB8AC3E}">
        <p14:creationId xmlns:p14="http://schemas.microsoft.com/office/powerpoint/2010/main" val="2969935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564" y="69669"/>
            <a:ext cx="5962914" cy="7715793"/>
          </a:xfrm>
        </p:spPr>
      </p:pic>
    </p:spTree>
    <p:extLst>
      <p:ext uri="{BB962C8B-B14F-4D97-AF65-F5344CB8AC3E}">
        <p14:creationId xmlns:p14="http://schemas.microsoft.com/office/powerpoint/2010/main" val="2834244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722" y="0"/>
            <a:ext cx="5312963" cy="6874781"/>
          </a:xfrm>
        </p:spPr>
      </p:pic>
    </p:spTree>
    <p:extLst>
      <p:ext uri="{BB962C8B-B14F-4D97-AF65-F5344CB8AC3E}">
        <p14:creationId xmlns:p14="http://schemas.microsoft.com/office/powerpoint/2010/main" val="527245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72440" y="-444773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722" y="0"/>
            <a:ext cx="5996565" cy="7759337"/>
          </a:xfrm>
        </p:spPr>
      </p:pic>
    </p:spTree>
    <p:extLst>
      <p:ext uri="{BB962C8B-B14F-4D97-AF65-F5344CB8AC3E}">
        <p14:creationId xmlns:p14="http://schemas.microsoft.com/office/powerpoint/2010/main" val="331613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723" y="200297"/>
            <a:ext cx="6016756" cy="7785463"/>
          </a:xfrm>
        </p:spPr>
      </p:pic>
    </p:spTree>
    <p:extLst>
      <p:ext uri="{BB962C8B-B14F-4D97-AF65-F5344CB8AC3E}">
        <p14:creationId xmlns:p14="http://schemas.microsoft.com/office/powerpoint/2010/main" val="1988668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841" y="191589"/>
            <a:ext cx="6403656" cy="7228114"/>
          </a:xfrm>
        </p:spPr>
      </p:pic>
    </p:spTree>
    <p:extLst>
      <p:ext uri="{BB962C8B-B14F-4D97-AF65-F5344CB8AC3E}">
        <p14:creationId xmlns:p14="http://schemas.microsoft.com/office/powerpoint/2010/main" val="876005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723" y="0"/>
            <a:ext cx="5404312" cy="6992983"/>
          </a:xfrm>
        </p:spPr>
      </p:pic>
    </p:spTree>
    <p:extLst>
      <p:ext uri="{BB962C8B-B14F-4D97-AF65-F5344CB8AC3E}">
        <p14:creationId xmlns:p14="http://schemas.microsoft.com/office/powerpoint/2010/main" val="521333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612" y="-60960"/>
            <a:ext cx="5347106" cy="6918960"/>
          </a:xfrm>
        </p:spPr>
      </p:pic>
    </p:spTree>
    <p:extLst>
      <p:ext uri="{BB962C8B-B14F-4D97-AF65-F5344CB8AC3E}">
        <p14:creationId xmlns:p14="http://schemas.microsoft.com/office/powerpoint/2010/main" val="389371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962" y="139337"/>
            <a:ext cx="9453212" cy="7602583"/>
          </a:xfrm>
        </p:spPr>
      </p:pic>
    </p:spTree>
    <p:extLst>
      <p:ext uri="{BB962C8B-B14F-4D97-AF65-F5344CB8AC3E}">
        <p14:creationId xmlns:p14="http://schemas.microsoft.com/office/powerpoint/2010/main" val="3129334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547" y="148046"/>
            <a:ext cx="5682817" cy="7201988"/>
          </a:xfrm>
        </p:spPr>
      </p:pic>
    </p:spTree>
    <p:extLst>
      <p:ext uri="{BB962C8B-B14F-4D97-AF65-F5344CB8AC3E}">
        <p14:creationId xmlns:p14="http://schemas.microsoft.com/office/powerpoint/2010/main" val="1114760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622" y="217714"/>
            <a:ext cx="6016756" cy="7785463"/>
          </a:xfrm>
        </p:spPr>
      </p:pic>
    </p:spTree>
    <p:extLst>
      <p:ext uri="{BB962C8B-B14F-4D97-AF65-F5344CB8AC3E}">
        <p14:creationId xmlns:p14="http://schemas.microsoft.com/office/powerpoint/2010/main" val="1906615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465" y="0"/>
            <a:ext cx="5051884" cy="6804860"/>
          </a:xfrm>
        </p:spPr>
      </p:pic>
    </p:spTree>
    <p:extLst>
      <p:ext uri="{BB962C8B-B14F-4D97-AF65-F5344CB8AC3E}">
        <p14:creationId xmlns:p14="http://schemas.microsoft.com/office/powerpoint/2010/main" val="3980968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835" y="365124"/>
            <a:ext cx="5724549" cy="7254875"/>
          </a:xfrm>
        </p:spPr>
      </p:pic>
    </p:spTree>
    <p:extLst>
      <p:ext uri="{BB962C8B-B14F-4D97-AF65-F5344CB8AC3E}">
        <p14:creationId xmlns:p14="http://schemas.microsoft.com/office/powerpoint/2010/main" val="1910166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649" y="-296092"/>
            <a:ext cx="5445871" cy="7335559"/>
          </a:xfrm>
        </p:spPr>
      </p:pic>
    </p:spTree>
    <p:extLst>
      <p:ext uri="{BB962C8B-B14F-4D97-AF65-F5344CB8AC3E}">
        <p14:creationId xmlns:p14="http://schemas.microsoft.com/office/powerpoint/2010/main" val="2813092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234" y="182880"/>
            <a:ext cx="4968365" cy="6692361"/>
          </a:xfrm>
        </p:spPr>
      </p:pic>
    </p:spTree>
    <p:extLst>
      <p:ext uri="{BB962C8B-B14F-4D97-AF65-F5344CB8AC3E}">
        <p14:creationId xmlns:p14="http://schemas.microsoft.com/office/powerpoint/2010/main" val="1085608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989" y="-947698"/>
            <a:ext cx="6118021" cy="8240941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1674" y="5480797"/>
            <a:ext cx="1333500" cy="952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15" y="5260304"/>
            <a:ext cx="2071842" cy="117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336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0</Words>
  <Application>Microsoft Office PowerPoint</Application>
  <PresentationFormat>Grand écran</PresentationFormat>
  <Paragraphs>0</Paragraphs>
  <Slides>44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user</dc:creator>
  <cp:lastModifiedBy>user</cp:lastModifiedBy>
  <cp:revision>4</cp:revision>
  <dcterms:created xsi:type="dcterms:W3CDTF">2026-04-05T18:46:50Z</dcterms:created>
  <dcterms:modified xsi:type="dcterms:W3CDTF">2026-04-05T19:13:39Z</dcterms:modified>
</cp:coreProperties>
</file>