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720263" cy="3600450"/>
  <p:notesSz cx="6858000" cy="9144000"/>
  <p:embeddedFontLst>
    <p:embeddedFont>
      <p:font typeface="Algerian" panose="04020705040A02060702" pitchFamily="82" charset="0"/>
      <p:regular r:id="rId14"/>
    </p:embeddedFont>
    <p:embeddedFont>
      <p:font typeface="Brush738 BT" panose="03060802040406070304" charset="2"/>
      <p:regular r:id="rId15"/>
      <p: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cript12 BT" panose="03080709030305060304" pitchFamily="65" charset="0"/>
      <p:regular r:id="rId21"/>
    </p:embeddedFont>
  </p:embeddedFontLst>
  <p:defaultTextStyle>
    <a:defPPr>
      <a:defRPr lang="fr-FR"/>
    </a:defPPr>
    <a:lvl1pPr algn="l" defTabSz="759192" rtl="0" fontAlgn="base">
      <a:spcBef>
        <a:spcPct val="0"/>
      </a:spcBef>
      <a:spcAft>
        <a:spcPct val="0"/>
      </a:spcAft>
      <a:defRPr sz="152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379596" indent="-110893" algn="l" defTabSz="759192" rtl="0" fontAlgn="base">
      <a:spcBef>
        <a:spcPct val="0"/>
      </a:spcBef>
      <a:spcAft>
        <a:spcPct val="0"/>
      </a:spcAft>
      <a:defRPr sz="152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759192" indent="-223208" algn="l" defTabSz="759192" rtl="0" fontAlgn="base">
      <a:spcBef>
        <a:spcPct val="0"/>
      </a:spcBef>
      <a:spcAft>
        <a:spcPct val="0"/>
      </a:spcAft>
      <a:defRPr sz="152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138789" indent="-334102" algn="l" defTabSz="759192" rtl="0" fontAlgn="base">
      <a:spcBef>
        <a:spcPct val="0"/>
      </a:spcBef>
      <a:spcAft>
        <a:spcPct val="0"/>
      </a:spcAft>
      <a:defRPr sz="152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518385" indent="-446416" algn="l" defTabSz="759192" rtl="0" fontAlgn="base">
      <a:spcBef>
        <a:spcPct val="0"/>
      </a:spcBef>
      <a:spcAft>
        <a:spcPct val="0"/>
      </a:spcAft>
      <a:defRPr sz="152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047260" algn="l" defTabSz="818904" rtl="0" eaLnBrk="1" latinLnBrk="0" hangingPunct="1">
      <a:defRPr sz="152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456712" algn="l" defTabSz="818904" rtl="0" eaLnBrk="1" latinLnBrk="0" hangingPunct="1">
      <a:defRPr sz="152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866164" algn="l" defTabSz="818904" rtl="0" eaLnBrk="1" latinLnBrk="0" hangingPunct="1">
      <a:defRPr sz="152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275616" algn="l" defTabSz="818904" rtl="0" eaLnBrk="1" latinLnBrk="0" hangingPunct="1">
      <a:defRPr sz="1522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XMpqaUAlNK4+eCszJ5MIjA==" hashData="O25Ow6RMIBF7PdxsR+wQv8qkQkNhuMh7lnFnqhuYq4taGq44kuFWpkQKvlLlZwf2oZbv0GJ/vfJXdm34Q2+kqg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98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5" autoAdjust="0"/>
    <p:restoredTop sz="94660"/>
  </p:normalViewPr>
  <p:slideViewPr>
    <p:cSldViewPr>
      <p:cViewPr>
        <p:scale>
          <a:sx n="80" d="100"/>
          <a:sy n="80" d="100"/>
        </p:scale>
        <p:origin x="560" y="408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1" y="1118474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5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1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64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85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07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2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49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71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21DEC2-B9BC-4633-9A45-67089D72E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E6C32-AE86-49D0-BA2C-79823251AF02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A8AD96-E7CB-45AE-8203-3C23E92BA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726748-E2B9-4E7B-B1CF-51B030B72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8466F-C3D8-4042-B3F5-7C9B0F3AEA6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0323921"/>
      </p:ext>
    </p:extLst>
  </p:cSld>
  <p:clrMapOvr>
    <a:masterClrMapping/>
  </p:clrMapOvr>
  <p:transition spd="slow" advClick="0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FABC57-1E50-4049-A12C-5C8741022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18476-2359-4EDF-AE95-2ED27028C059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16030A-6242-42AC-8850-BC2A9482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A3D852-644F-44B4-B26D-795587994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3DEFB6-4DAE-439E-8396-667177A5F89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7493976"/>
      </p:ext>
    </p:extLst>
  </p:cSld>
  <p:clrMapOvr>
    <a:masterClrMapping/>
  </p:clrMapOvr>
  <p:transition spd="slow" advClick="0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5" y="2313624"/>
            <a:ext cx="8262223" cy="715089"/>
          </a:xfrm>
        </p:spPr>
        <p:txBody>
          <a:bodyPr anchor="t"/>
          <a:lstStyle>
            <a:lvl1pPr algn="l">
              <a:defRPr sz="19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5" y="1526024"/>
            <a:ext cx="8262223" cy="787598"/>
          </a:xfrm>
        </p:spPr>
        <p:txBody>
          <a:bodyPr anchor="b"/>
          <a:lstStyle>
            <a:lvl1pPr marL="0" indent="0">
              <a:buNone/>
              <a:defRPr sz="939">
                <a:solidFill>
                  <a:schemeClr val="tx1">
                    <a:tint val="75000"/>
                  </a:schemeClr>
                </a:solidFill>
              </a:defRPr>
            </a:lvl1pPr>
            <a:lvl2pPr marL="221400" indent="0">
              <a:buNone/>
              <a:defRPr sz="887">
                <a:solidFill>
                  <a:schemeClr val="tx1">
                    <a:tint val="75000"/>
                  </a:schemeClr>
                </a:solidFill>
              </a:defRPr>
            </a:lvl2pPr>
            <a:lvl3pPr marL="442800" indent="0">
              <a:buNone/>
              <a:defRPr sz="782">
                <a:solidFill>
                  <a:schemeClr val="tx1">
                    <a:tint val="75000"/>
                  </a:schemeClr>
                </a:solidFill>
              </a:defRPr>
            </a:lvl3pPr>
            <a:lvl4pPr marL="6642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4pPr>
            <a:lvl5pPr marL="8856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5pPr>
            <a:lvl6pPr marL="11070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6pPr>
            <a:lvl7pPr marL="13284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7pPr>
            <a:lvl8pPr marL="15498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8pPr>
            <a:lvl9pPr marL="1771200" indent="0">
              <a:buNone/>
              <a:defRPr sz="6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2F23A5-F9E4-4574-BC3B-6C7DE4C97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DECD2-A45F-474D-A33A-6752C3E80A87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3F3A1E-A3AD-4DF0-AAD1-F078BACAD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538545-0ABC-4830-A6CF-628DE86A2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635DC-75D7-4E0E-8285-703C1F5E915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7108564"/>
      </p:ext>
    </p:extLst>
  </p:cSld>
  <p:clrMapOvr>
    <a:masterClrMapping/>
  </p:clrMapOvr>
  <p:transition spd="slow" advClick="0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6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6"/>
            <a:ext cx="4293116" cy="2376131"/>
          </a:xfrm>
        </p:spPr>
        <p:txBody>
          <a:bodyPr/>
          <a:lstStyle>
            <a:lvl1pPr>
              <a:defRPr sz="1356"/>
            </a:lvl1pPr>
            <a:lvl2pPr>
              <a:defRPr sz="1148"/>
            </a:lvl2pPr>
            <a:lvl3pPr>
              <a:defRPr sz="939"/>
            </a:lvl3pPr>
            <a:lvl4pPr>
              <a:defRPr sz="887"/>
            </a:lvl4pPr>
            <a:lvl5pPr>
              <a:defRPr sz="887"/>
            </a:lvl5pPr>
            <a:lvl6pPr>
              <a:defRPr sz="887"/>
            </a:lvl6pPr>
            <a:lvl7pPr>
              <a:defRPr sz="887"/>
            </a:lvl7pPr>
            <a:lvl8pPr>
              <a:defRPr sz="887"/>
            </a:lvl8pPr>
            <a:lvl9pPr>
              <a:defRPr sz="887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C7FCAC16-EA66-42CF-BFA4-5561773D5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13B33-27D0-4555-BA8D-41D93FBF869A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74653E2-EB83-4BE3-8689-74790BB23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585CBF2B-0384-410D-9A2E-CC95AC6C3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5EE3F-687B-4627-95D2-7B81FD5DD95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8470905"/>
      </p:ext>
    </p:extLst>
  </p:cSld>
  <p:clrMapOvr>
    <a:masterClrMapping/>
  </p:clrMapOvr>
  <p:transition spd="slow" advClick="0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5"/>
            <a:ext cx="4294804" cy="335875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00" indent="0">
              <a:buNone/>
              <a:defRPr sz="939" b="1"/>
            </a:lvl2pPr>
            <a:lvl3pPr marL="442800" indent="0">
              <a:buNone/>
              <a:defRPr sz="887" b="1"/>
            </a:lvl3pPr>
            <a:lvl4pPr marL="664200" indent="0">
              <a:buNone/>
              <a:defRPr sz="782" b="1"/>
            </a:lvl4pPr>
            <a:lvl5pPr marL="885600" indent="0">
              <a:buNone/>
              <a:defRPr sz="782" b="1"/>
            </a:lvl5pPr>
            <a:lvl6pPr marL="1107000" indent="0">
              <a:buNone/>
              <a:defRPr sz="782" b="1"/>
            </a:lvl6pPr>
            <a:lvl7pPr marL="1328400" indent="0">
              <a:buNone/>
              <a:defRPr sz="782" b="1"/>
            </a:lvl7pPr>
            <a:lvl8pPr marL="1549800" indent="0">
              <a:buNone/>
              <a:defRPr sz="782" b="1"/>
            </a:lvl8pPr>
            <a:lvl9pPr marL="1771200" indent="0">
              <a:buNone/>
              <a:defRPr sz="78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09"/>
            <a:ext cx="4294804" cy="2074427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2"/>
            </a:lvl4pPr>
            <a:lvl5pPr>
              <a:defRPr sz="782"/>
            </a:lvl5pPr>
            <a:lvl6pPr>
              <a:defRPr sz="782"/>
            </a:lvl6pPr>
            <a:lvl7pPr>
              <a:defRPr sz="782"/>
            </a:lvl7pPr>
            <a:lvl8pPr>
              <a:defRPr sz="782"/>
            </a:lvl8pPr>
            <a:lvl9pPr>
              <a:defRPr sz="7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1" y="805935"/>
            <a:ext cx="4296491" cy="335875"/>
          </a:xfrm>
        </p:spPr>
        <p:txBody>
          <a:bodyPr anchor="b"/>
          <a:lstStyle>
            <a:lvl1pPr marL="0" indent="0">
              <a:buNone/>
              <a:defRPr sz="1148" b="1"/>
            </a:lvl1pPr>
            <a:lvl2pPr marL="221400" indent="0">
              <a:buNone/>
              <a:defRPr sz="939" b="1"/>
            </a:lvl2pPr>
            <a:lvl3pPr marL="442800" indent="0">
              <a:buNone/>
              <a:defRPr sz="887" b="1"/>
            </a:lvl3pPr>
            <a:lvl4pPr marL="664200" indent="0">
              <a:buNone/>
              <a:defRPr sz="782" b="1"/>
            </a:lvl4pPr>
            <a:lvl5pPr marL="885600" indent="0">
              <a:buNone/>
              <a:defRPr sz="782" b="1"/>
            </a:lvl5pPr>
            <a:lvl6pPr marL="1107000" indent="0">
              <a:buNone/>
              <a:defRPr sz="782" b="1"/>
            </a:lvl6pPr>
            <a:lvl7pPr marL="1328400" indent="0">
              <a:buNone/>
              <a:defRPr sz="782" b="1"/>
            </a:lvl7pPr>
            <a:lvl8pPr marL="1549800" indent="0">
              <a:buNone/>
              <a:defRPr sz="782" b="1"/>
            </a:lvl8pPr>
            <a:lvl9pPr marL="1771200" indent="0">
              <a:buNone/>
              <a:defRPr sz="78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1" y="1141809"/>
            <a:ext cx="4296491" cy="2074427"/>
          </a:xfrm>
        </p:spPr>
        <p:txBody>
          <a:bodyPr/>
          <a:lstStyle>
            <a:lvl1pPr>
              <a:defRPr sz="1148"/>
            </a:lvl1pPr>
            <a:lvl2pPr>
              <a:defRPr sz="939"/>
            </a:lvl2pPr>
            <a:lvl3pPr>
              <a:defRPr sz="887"/>
            </a:lvl3pPr>
            <a:lvl4pPr>
              <a:defRPr sz="782"/>
            </a:lvl4pPr>
            <a:lvl5pPr>
              <a:defRPr sz="782"/>
            </a:lvl5pPr>
            <a:lvl6pPr>
              <a:defRPr sz="782"/>
            </a:lvl6pPr>
            <a:lvl7pPr>
              <a:defRPr sz="782"/>
            </a:lvl7pPr>
            <a:lvl8pPr>
              <a:defRPr sz="782"/>
            </a:lvl8pPr>
            <a:lvl9pPr>
              <a:defRPr sz="78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34BAF91F-C18D-43AC-BA2F-6ACA2F95B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E3CF0-A56B-43A7-9E9F-3F1BEA411A25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A2F1371E-3745-49EE-B40D-ED8A88772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DC39ADE6-83D8-46F2-A5DA-CBB14EFCC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18373-8906-4C6B-88A7-0DB868DE819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3756465"/>
      </p:ext>
    </p:extLst>
  </p:cSld>
  <p:clrMapOvr>
    <a:masterClrMapping/>
  </p:clrMapOvr>
  <p:transition spd="slow" advClick="0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7F25C889-04FD-4A37-894D-091C8F30D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7D22C-BFA1-45A0-B18C-B41B372ED338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A5A835D2-A19F-44BF-8E7F-1C6E8CC97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7A7BE3E5-EF48-4A56-8704-40DA44D21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9F0F8-8391-442C-8886-80A219ED1D5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255125"/>
      </p:ext>
    </p:extLst>
  </p:cSld>
  <p:clrMapOvr>
    <a:masterClrMapping/>
  </p:clrMapOvr>
  <p:transition spd="slow" advClick="0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DC29CB7-FC77-46CC-8F90-4682ACF70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EC4AB-7BD2-4369-A40C-60D4246DD7DF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56CB02A9-B17A-4E29-83BF-5DAA33F2B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BEFD586C-9B08-4867-96F2-B8EBDD7D4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651AC0-C0B3-48E1-B4F6-8DB5F9B01FA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9420999"/>
      </p:ext>
    </p:extLst>
  </p:cSld>
  <p:clrMapOvr>
    <a:masterClrMapping/>
  </p:clrMapOvr>
  <p:transition spd="slow" advClick="0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1"/>
            <a:ext cx="3197899" cy="610076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7" cy="3072884"/>
          </a:xfrm>
        </p:spPr>
        <p:txBody>
          <a:bodyPr/>
          <a:lstStyle>
            <a:lvl1pPr>
              <a:defRPr sz="1513"/>
            </a:lvl1pPr>
            <a:lvl2pPr>
              <a:defRPr sz="1356"/>
            </a:lvl2pPr>
            <a:lvl3pPr>
              <a:defRPr sz="1148"/>
            </a:lvl3pPr>
            <a:lvl4pPr>
              <a:defRPr sz="939"/>
            </a:lvl4pPr>
            <a:lvl5pPr>
              <a:defRPr sz="939"/>
            </a:lvl5pPr>
            <a:lvl6pPr>
              <a:defRPr sz="939"/>
            </a:lvl6pPr>
            <a:lvl7pPr>
              <a:defRPr sz="939"/>
            </a:lvl7pPr>
            <a:lvl8pPr>
              <a:defRPr sz="939"/>
            </a:lvl8pPr>
            <a:lvl9pPr>
              <a:defRPr sz="93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8"/>
            <a:ext cx="3197899" cy="2462808"/>
          </a:xfrm>
        </p:spPr>
        <p:txBody>
          <a:bodyPr/>
          <a:lstStyle>
            <a:lvl1pPr marL="0" indent="0">
              <a:buNone/>
              <a:defRPr sz="678"/>
            </a:lvl1pPr>
            <a:lvl2pPr marL="221400" indent="0">
              <a:buNone/>
              <a:defRPr sz="574"/>
            </a:lvl2pPr>
            <a:lvl3pPr marL="442800" indent="0">
              <a:buNone/>
              <a:defRPr sz="469"/>
            </a:lvl3pPr>
            <a:lvl4pPr marL="664200" indent="0">
              <a:buNone/>
              <a:defRPr sz="469"/>
            </a:lvl4pPr>
            <a:lvl5pPr marL="885600" indent="0">
              <a:buNone/>
              <a:defRPr sz="469"/>
            </a:lvl5pPr>
            <a:lvl6pPr marL="1107000" indent="0">
              <a:buNone/>
              <a:defRPr sz="469"/>
            </a:lvl6pPr>
            <a:lvl7pPr marL="1328400" indent="0">
              <a:buNone/>
              <a:defRPr sz="469"/>
            </a:lvl7pPr>
            <a:lvl8pPr marL="1549800" indent="0">
              <a:buNone/>
              <a:defRPr sz="469"/>
            </a:lvl8pPr>
            <a:lvl9pPr marL="1771200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563D396-7F2D-4840-84D0-40E4A5F6B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B8FF5-8441-4525-8282-08AF0E07806F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BC51DB0-B047-43A5-8492-AEA9A90D3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AA8C069-6B70-4DC1-AD3F-A6B194BBC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79BBFB-724B-49EB-83B7-C6584D4A023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1175936"/>
      </p:ext>
    </p:extLst>
  </p:cSld>
  <p:clrMapOvr>
    <a:masterClrMapping/>
  </p:clrMapOvr>
  <p:transition spd="slow" advClick="0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1" y="2520314"/>
            <a:ext cx="5832158" cy="297538"/>
          </a:xfrm>
        </p:spPr>
        <p:txBody>
          <a:bodyPr anchor="b"/>
          <a:lstStyle>
            <a:lvl1pPr algn="l">
              <a:defRPr sz="9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1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513"/>
            </a:lvl1pPr>
            <a:lvl2pPr marL="221400" indent="0">
              <a:buNone/>
              <a:defRPr sz="1356"/>
            </a:lvl2pPr>
            <a:lvl3pPr marL="442800" indent="0">
              <a:buNone/>
              <a:defRPr sz="1148"/>
            </a:lvl3pPr>
            <a:lvl4pPr marL="664200" indent="0">
              <a:buNone/>
              <a:defRPr sz="939"/>
            </a:lvl4pPr>
            <a:lvl5pPr marL="885600" indent="0">
              <a:buNone/>
              <a:defRPr sz="939"/>
            </a:lvl5pPr>
            <a:lvl6pPr marL="1107000" indent="0">
              <a:buNone/>
              <a:defRPr sz="939"/>
            </a:lvl6pPr>
            <a:lvl7pPr marL="1328400" indent="0">
              <a:buNone/>
              <a:defRPr sz="939"/>
            </a:lvl7pPr>
            <a:lvl8pPr marL="1549800" indent="0">
              <a:buNone/>
              <a:defRPr sz="939"/>
            </a:lvl8pPr>
            <a:lvl9pPr marL="1771200" indent="0">
              <a:buNone/>
              <a:defRPr sz="939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1" y="2817853"/>
            <a:ext cx="5832158" cy="422552"/>
          </a:xfrm>
        </p:spPr>
        <p:txBody>
          <a:bodyPr/>
          <a:lstStyle>
            <a:lvl1pPr marL="0" indent="0">
              <a:buNone/>
              <a:defRPr sz="678"/>
            </a:lvl1pPr>
            <a:lvl2pPr marL="221400" indent="0">
              <a:buNone/>
              <a:defRPr sz="574"/>
            </a:lvl2pPr>
            <a:lvl3pPr marL="442800" indent="0">
              <a:buNone/>
              <a:defRPr sz="469"/>
            </a:lvl3pPr>
            <a:lvl4pPr marL="664200" indent="0">
              <a:buNone/>
              <a:defRPr sz="469"/>
            </a:lvl4pPr>
            <a:lvl5pPr marL="885600" indent="0">
              <a:buNone/>
              <a:defRPr sz="469"/>
            </a:lvl5pPr>
            <a:lvl6pPr marL="1107000" indent="0">
              <a:buNone/>
              <a:defRPr sz="469"/>
            </a:lvl6pPr>
            <a:lvl7pPr marL="1328400" indent="0">
              <a:buNone/>
              <a:defRPr sz="469"/>
            </a:lvl7pPr>
            <a:lvl8pPr marL="1549800" indent="0">
              <a:buNone/>
              <a:defRPr sz="469"/>
            </a:lvl8pPr>
            <a:lvl9pPr marL="1771200" indent="0">
              <a:buNone/>
              <a:defRPr sz="46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BD0331CB-CB7B-4006-81C2-6A116614F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043A4-FFAB-463A-9F98-EDC3BD1EDB52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48E6FF00-F924-4350-A60D-3DDDABA34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355C0A3-DAFA-4963-B317-F7C2602ED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DA54EE-F919-43B0-B276-E2C3D616AEE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4321555"/>
      </p:ext>
    </p:extLst>
  </p:cSld>
  <p:clrMapOvr>
    <a:masterClrMapping/>
  </p:clrMapOvr>
  <p:transition spd="slow" advClick="0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DAD95D-5DAD-4F3C-ACB6-A688CD929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61FE2-FC07-4AE7-8EC5-35491FA6FBCB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7D9238-4250-47D7-9A64-0131B018E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7ED4D2-20D2-4F7B-A26F-2F232E2D9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60C6E-42DC-45E1-9383-4280B083FE2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180119"/>
      </p:ext>
    </p:extLst>
  </p:cSld>
  <p:clrMapOvr>
    <a:masterClrMapping/>
  </p:clrMapOvr>
  <p:transition spd="slow" advClick="0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4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2BB4CC-F36F-404F-A2CD-D00BE5C5F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F2619-6C4A-4E44-B8C4-4E7BAC8A03DA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5A12F7-7F2E-402C-824A-719FAEE9B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E2CFB3-A523-4904-8C97-80EE80799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773E0F-4F0E-4AA4-AA57-BD01370CE44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9364051"/>
      </p:ext>
    </p:extLst>
  </p:cSld>
  <p:clrMapOvr>
    <a:masterClrMapping/>
  </p:clrMapOvr>
  <p:transition spd="slow" advClick="0"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1E40D56C-E167-44D7-8ECB-BE6F763F2CC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86014" y="144018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363446E2-51E5-405A-8501-A4A5F998DDA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86014" y="840104"/>
            <a:ext cx="8748237" cy="237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5AE7AF-CB70-4ED9-AE48-9080C2456A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6014" y="3336418"/>
            <a:ext cx="2268062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442800" fontAlgn="auto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01FDA2-9A62-490B-913F-44436B031A47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629B0D-0B87-463D-84E6-02255D488E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1091" y="3336418"/>
            <a:ext cx="3078083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442800" fontAlgn="auto">
              <a:spcBef>
                <a:spcPts val="0"/>
              </a:spcBef>
              <a:spcAft>
                <a:spcPts val="0"/>
              </a:spcAft>
              <a:defRPr sz="57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2F7B3C-4961-4E58-B192-2FC26231A9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66189" y="3336418"/>
            <a:ext cx="2268062" cy="192024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>
              <a:defRPr sz="574">
                <a:solidFill>
                  <a:srgbClr val="898989"/>
                </a:solidFill>
              </a:defRPr>
            </a:lvl1pPr>
          </a:lstStyle>
          <a:p>
            <a:fld id="{292F33E6-0AC0-4DAC-8F54-B37DE2D98B38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fade/>
  </p:transition>
  <p:txStyles>
    <p:titleStyle>
      <a:lvl1pPr algn="ctr" defTabSz="442173" rtl="0" eaLnBrk="0" fontAlgn="base" hangingPunct="0">
        <a:spcBef>
          <a:spcPct val="0"/>
        </a:spcBef>
        <a:spcAft>
          <a:spcPct val="0"/>
        </a:spcAft>
        <a:defRPr sz="213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2pPr>
      <a:lvl3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3pPr>
      <a:lvl4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4pPr>
      <a:lvl5pPr algn="ctr" defTabSz="442173" rtl="0" eaLnBrk="0" fontAlgn="base" hangingPunct="0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5pPr>
      <a:lvl6pPr marL="156201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6pPr>
      <a:lvl7pPr marL="312403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7pPr>
      <a:lvl8pPr marL="468604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8pPr>
      <a:lvl9pPr marL="624806" algn="ctr" defTabSz="442571" rtl="0" fontAlgn="base">
        <a:spcBef>
          <a:spcPct val="0"/>
        </a:spcBef>
        <a:spcAft>
          <a:spcPct val="0"/>
        </a:spcAft>
        <a:defRPr sz="2139">
          <a:solidFill>
            <a:schemeClr val="tx1"/>
          </a:solidFill>
          <a:latin typeface="Calibri" pitchFamily="34" charset="0"/>
        </a:defRPr>
      </a:lvl9pPr>
    </p:titleStyle>
    <p:bodyStyle>
      <a:lvl1pPr marL="165608" indent="-165608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13" kern="1200">
          <a:solidFill>
            <a:schemeClr val="tx1"/>
          </a:solidFill>
          <a:latin typeface="+mn-lt"/>
          <a:ea typeface="+mn-ea"/>
          <a:cs typeface="+mn-cs"/>
        </a:defRPr>
      </a:lvl1pPr>
      <a:lvl2pPr marL="359369" indent="-138283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56" kern="1200">
          <a:solidFill>
            <a:schemeClr val="tx1"/>
          </a:solidFill>
          <a:latin typeface="+mn-lt"/>
          <a:ea typeface="+mn-ea"/>
          <a:cs typeface="+mn-cs"/>
        </a:defRPr>
      </a:lvl2pPr>
      <a:lvl3pPr marL="553131" indent="-110130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48" kern="1200">
          <a:solidFill>
            <a:schemeClr val="tx1"/>
          </a:solidFill>
          <a:latin typeface="+mn-lt"/>
          <a:ea typeface="+mn-ea"/>
          <a:cs typeface="+mn-cs"/>
        </a:defRPr>
      </a:lvl3pPr>
      <a:lvl4pPr marL="774218" indent="-110130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95304" indent="-110130" algn="l" defTabSz="44217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2177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6pPr>
      <a:lvl7pPr marL="14391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7pPr>
      <a:lvl8pPr marL="16605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8pPr>
      <a:lvl9pPr marL="1881900" indent="-110700" algn="l" defTabSz="442800" rtl="0" eaLnBrk="1" latinLnBrk="0" hangingPunct="1">
        <a:spcBef>
          <a:spcPct val="20000"/>
        </a:spcBef>
        <a:buFont typeface="Arial" pitchFamily="34" charset="0"/>
        <a:buChar char="•"/>
        <a:defRPr sz="9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1pPr>
      <a:lvl2pPr marL="2214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2pPr>
      <a:lvl3pPr marL="4428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3pPr>
      <a:lvl4pPr marL="6642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4pPr>
      <a:lvl5pPr marL="8856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5pPr>
      <a:lvl6pPr marL="11070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6pPr>
      <a:lvl7pPr marL="13284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7pPr>
      <a:lvl8pPr marL="15498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8pPr>
      <a:lvl9pPr marL="1771200" algn="l" defTabSz="44280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32.jpg"/><Relationship Id="rId7" Type="http://schemas.openxmlformats.org/officeDocument/2006/relationships/image" Target="../media/image36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F21096C9-EB3E-4937-943D-C5551CD800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3AD8C0B-9B2D-48AA-9F16-E8D365FFD014}"/>
              </a:ext>
            </a:extLst>
          </p:cNvPr>
          <p:cNvSpPr/>
          <p:nvPr/>
        </p:nvSpPr>
        <p:spPr>
          <a:xfrm>
            <a:off x="1800000" y="15903"/>
            <a:ext cx="6120000" cy="1064005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817" b="1" dirty="0">
                <a:ln w="38100">
                  <a:solidFill>
                    <a:schemeClr val="bg1"/>
                  </a:solidFill>
                </a:ln>
                <a:solidFill>
                  <a:srgbClr val="7A983E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cs typeface="Arial" charset="0"/>
              </a:rPr>
              <a:t>Federico Garcia Lorca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B0B7C52-9790-481C-A50E-A60BC75DE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24361"/>
            <a:ext cx="24838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2"/>
              </a:rPr>
              <a:t>Chanté par  Jean Ferrat</a:t>
            </a:r>
          </a:p>
          <a:p>
            <a:pPr algn="ctr" eaLnBrk="1" hangingPunct="1"/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2"/>
              </a:rPr>
              <a:t>Diaporama © Apex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sndAc>
          <p:stSnd>
            <p:snd r:embed="rId2" name="Jean-Ferrat-Federico-Garcia-Lorca.wav"/>
          </p:stSnd>
        </p:sndAc>
      </p:transition>
    </mc:Choice>
    <mc:Fallback xmlns="">
      <p:transition advClick="0" advTm="15000">
        <p:sndAc>
          <p:stSnd>
            <p:snd r:embed="rId4" name="Jean-Ferrat-Federico-Garcia-Lor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F21096C9-EB3E-4937-943D-C5551CD80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3AD8C0B-9B2D-48AA-9F16-E8D365FFD014}"/>
              </a:ext>
            </a:extLst>
          </p:cNvPr>
          <p:cNvSpPr/>
          <p:nvPr/>
        </p:nvSpPr>
        <p:spPr>
          <a:xfrm>
            <a:off x="1800000" y="15903"/>
            <a:ext cx="6120000" cy="1064005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817" b="1" dirty="0">
                <a:ln w="38100">
                  <a:solidFill>
                    <a:schemeClr val="bg1"/>
                  </a:solidFill>
                </a:ln>
                <a:solidFill>
                  <a:srgbClr val="7A983E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cs typeface="Arial" charset="0"/>
              </a:rPr>
              <a:t>Federico Garcia Lorca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B0B7C52-9790-481C-A50E-A60BC75DE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24361"/>
            <a:ext cx="24838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2"/>
              </a:rPr>
              <a:t>Chanté par  Jean Ferrat</a:t>
            </a:r>
          </a:p>
          <a:p>
            <a:pPr algn="ctr" eaLnBrk="1" hangingPunct="1"/>
            <a:r>
              <a:rPr lang="fr-FR" altLang="fr-FR" sz="1600" dirty="0">
                <a:solidFill>
                  <a:srgbClr val="FFFF00"/>
                </a:solidFill>
                <a:latin typeface="Brush738 BT" panose="03060802040406070304" pitchFamily="66" charset="2"/>
              </a:rPr>
              <a:t>Diaporama © Apex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13E662E-737F-41F7-B60F-1B11F6B30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DE4222B-81C7-47E1-A073-60393BEA66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97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DB3C532-E105-4EE5-9AD7-FCB95B26F2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" y="0"/>
            <a:ext cx="9720261" cy="3600097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47F7FE4-A0D8-411B-BBD6-59F219656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14005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Les guitares jouent des sérénades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Que j´entends sonner comme un tocsin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Mais jamais je n´atteindrai Grenade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Bien que j´en sache le chemin</a:t>
            </a:r>
          </a:p>
        </p:txBody>
      </p:sp>
    </p:spTree>
    <p:extLst>
      <p:ext uri="{BB962C8B-B14F-4D97-AF65-F5344CB8AC3E}">
        <p14:creationId xmlns:p14="http://schemas.microsoft.com/office/powerpoint/2010/main" val="269769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5506B5DF-BE37-4115-9FC7-7A8214D27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19997" cy="359999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13BE331-34A4-4B5B-BDF3-E443066B61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54361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Les guitares jouent des sérénades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Que j´entends sonner comme un tocsin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Mais jamais je n´atteindrai Grenade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Bien que j´en sache le chemin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702DA5C5-5D51-48AC-8484-C76AE39DD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F197402A-E195-49B9-8F58-4E4C84CF41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260E463-BFEC-4792-9E01-918B54B884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F8B8230-22C0-4016-BE77-8AD5D7C8EE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858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C9CBE62-8BBF-4781-91B0-9E9A6DF42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80855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Dans ta voix galopaient des cavaliers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Et les gitans étonnés levaient leurs yeux de bronze et d´or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Si ta voix se brisa 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Voilà plus de vingt ans qu´elle résonne encore 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Federico García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69E62AC-8ABC-487F-884E-DF683612D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72EF68E-B74C-4074-9B85-A97006D419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500414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Script12 BT" panose="03080709030305060304" pitchFamily="65" charset="0"/>
              </a:rPr>
              <a:t>Dans ta voix galopaient des cavaliers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Script12 BT" panose="03080709030305060304" pitchFamily="65" charset="0"/>
              </a:rPr>
              <a:t>Et les gitans étonnés levaient leurs yeux de bronze et d´or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Script12 BT" panose="03080709030305060304" pitchFamily="65" charset="0"/>
              </a:rPr>
              <a:t>Si ta voix se brisa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Script12 BT" panose="03080709030305060304" pitchFamily="65" charset="0"/>
              </a:rPr>
              <a:t>Voilà plus de vingt ans qu´elle résonne encore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Script12 BT" panose="03080709030305060304" pitchFamily="65" charset="0"/>
              </a:rPr>
              <a:t>Federico García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D1E21EF-56B0-4BFA-85FD-91F7A74487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F4BEBF0-7021-4234-AA0D-2D6596E804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1"/>
            <a:ext cx="9720000" cy="35999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99F5018-63B1-4449-97A1-EE3F41D1A4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8355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Voilà plus de vingt ans, Camarades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Que la nuit règne sur Grenade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993B20E-00D0-452F-9EC8-56C2C05CF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59B1E4-62CB-47F5-AC84-8DF42391FC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175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Voilà plus de vingt ans, Camarades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Que la nuit règne sur Grenade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3F668798-F82E-4B39-A576-783496A714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ECE45F3-820E-497F-A058-D1D33D661D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4A07B9-8D15-42DC-93AF-2DA75D8DE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9240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Il n´y a plus de prince dans la ville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Pour rêver tout haut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Depuis le jour où la Guardia civil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T´a mis au cachot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08AC028-E61D-44C8-B838-437B374C7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123351-10D5-4203-9DC5-1F271229A4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77425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Il n´y a plus de prince dans la ville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Pour rêver tout haut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Depuis le jour où la Guardia civil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T´a mis au cachot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526C0C86-994F-4866-9933-63ACC44CCA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2325020-87D8-49FA-8361-B82C655A31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4EB4EC1-EE5E-4BB0-B345-E20BCA7296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8081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26ABC9F-BB92-48FC-BE8D-9A7A017AA1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43560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Et ton sang tiède en quête de l´aurore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S´apprête déjà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J´entends monter par de longs corridors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bruit de leurs pas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80D2635-7982-4F3D-84F5-74C72C5C5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8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4FB2282-6E57-4C81-A58D-A032B54EDB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42840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Et ton sang tiède en quête de l´aurore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S´apprête déjà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J´entends monter par de longs corridors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bruit de leurs pas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5F91408F-D92D-47A7-8ECB-542FCB3F02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86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37BEE3D-E4B7-4B95-B99E-A7D01483CC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13FE54E-D38A-4E75-9335-328C615A96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0853F5-75B8-441A-82DB-BE103150A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42840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Et voici la porte grande ouverte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On t´entraîne par les rues désertées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Ah! Laissez-moi le temps de connaître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Ce que ma mère m´a donné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D880EAF1-386E-42DC-8AF6-74B08777D7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19997" cy="359999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9D1EB1C-23C3-48C8-B052-8810635D8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53641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Et voici la porte grande ouverte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On t´entraîne par les rues désertées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Ah! Laissez-moi le temps de connaître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Ce que ma mère m´a donné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3AEB2206-A37F-4906-9A39-12B6F3D7F2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C0E5A82-82EE-465C-9823-6163891E7D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60A29D6-5BE9-40BC-A2E2-9677BA463C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E6801E2-DF4A-4416-AA3F-79DBB9ABD0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78040E3-7260-4183-BE7D-2A01CEAB83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87148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Mais déjà face au mur blanc de la nuit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Tes yeux voient dans un éclair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Les champs d´oliviers endormis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Et ne se ferment pas 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Devant l´âcre lueur éclatant des fusils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Federico García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20646C2-611B-4F13-97B2-A25577FD3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26BB0B2-9CE2-4F2F-9499-C0E27CF53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507615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Mais déjà face au mur blanc de la nuit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Tes yeux voient dans un éclair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Les champs d´oliviers endormis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Et ne se ferment pas 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Devant l´âcre lueur éclatant des fusils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Federico García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1FC7169-2A3E-4FFD-8A60-D92B0776C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F2EAF93-72B3-435E-BCCB-62A30F6B1D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27AFD44-9021-4815-BB68-839F81C42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7490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Les lauriers ont pâli, Camarades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jour se lève sur Grenade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/>
    </mc:Choice>
    <mc:Fallback xmlns="">
      <p:transition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1A70624-891B-4FED-A780-DE2CD0ABFC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7E7EF7A-3B32-4DBB-8425-24F7FCE16C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2869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Les lauriers ont pâli, Camarades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jour se lève sur Grenade</a:t>
            </a:r>
          </a:p>
        </p:txBody>
      </p:sp>
      <p:pic>
        <p:nvPicPr>
          <p:cNvPr id="11266" name="Image 1">
            <a:extLst>
              <a:ext uri="{FF2B5EF4-FFF2-40B4-BE49-F238E27FC236}">
                <a16:creationId xmlns:a16="http://schemas.microsoft.com/office/drawing/2014/main" id="{06CA2549-F9CA-4E6B-AA0A-79B5A5721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93D224E-45ED-415B-B90A-44835D3C3C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374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CBDB9D3-260E-4EB5-A85B-FE0EC9EF0E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32BEBF-80F4-465C-BCC1-EF21ADD23A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478812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Dure est la pierre et froide la campagne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Garde les yeux clos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De noirs taureaux font mugir la montagne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Garde les yeux clos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017F06A-FDDC-4FE7-9951-4B3FBFB49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3DDEE1-E712-4F6E-9B70-E5F0CBA7C1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486013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Dure est la pierre et froide la campagne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Garde les yeux clos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De noirs taureaux font mugir la montagne</a:t>
            </a:r>
          </a:p>
          <a:p>
            <a:pPr eaLnBrk="1" hangingPunct="1"/>
            <a:r>
              <a:rPr lang="fr-FR" altLang="fr-FR" sz="1200" b="1" dirty="0">
                <a:latin typeface="Script12 BT" panose="03080709030305060304" pitchFamily="65" charset="0"/>
              </a:rPr>
              <a:t>Garde les yeux clos</a:t>
            </a:r>
          </a:p>
        </p:txBody>
      </p:sp>
      <p:pic>
        <p:nvPicPr>
          <p:cNvPr id="12290" name="Image 1">
            <a:extLst>
              <a:ext uri="{FF2B5EF4-FFF2-40B4-BE49-F238E27FC236}">
                <a16:creationId xmlns:a16="http://schemas.microsoft.com/office/drawing/2014/main" id="{058C7FBD-E714-4B7F-877C-5B9381F0E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7854FA9-C0A4-4788-8A49-EC94FEED2B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850858B-E59A-4BEF-BD94-BC29291AB7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C06732-E040-4E08-996C-52A4E5791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486013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Et vous Gitans, serrez bien vos compagnes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Au creux des lits chauds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Ton sang inonde la terre d´Espagne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O Federico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24F4E50-3BD7-4C41-80F0-8A31937C2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E132E2B-3F4F-4D97-B861-0A709B8555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14122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Et vous Gitans, serrez bien vos compagnes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Au creux des lits chauds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Ton sang inonde la terre d´Espagne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O Federico</a:t>
            </a:r>
          </a:p>
        </p:txBody>
      </p:sp>
      <p:pic>
        <p:nvPicPr>
          <p:cNvPr id="13314" name="Image 1">
            <a:extLst>
              <a:ext uri="{FF2B5EF4-FFF2-40B4-BE49-F238E27FC236}">
                <a16:creationId xmlns:a16="http://schemas.microsoft.com/office/drawing/2014/main" id="{47228884-F7CF-477E-AB83-F142A5A7C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318BED6-3680-438C-8A04-8099F93FAD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D93CB5-4539-414E-8858-FC1764469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43560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847725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Les guitares jouent des sérénades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Dont les voix se brisent au matin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Non, jamais je n´atteindrai Grenade</a:t>
            </a:r>
          </a:p>
          <a:p>
            <a:pPr eaLnBrk="1" hangingPunct="1"/>
            <a:r>
              <a:rPr lang="fr-FR" alt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Bien que j´en sache le chemin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D124657-67D8-4896-9059-DD5FF4013E08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CC62847-8928-408A-A742-6FC5110FA61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5427">
            <a:off x="3510000" y="496367"/>
            <a:ext cx="2700000" cy="2700351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6F5F028-E285-4273-8677-BDE730362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0000" y="3240000"/>
            <a:ext cx="2880000" cy="27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</a:rPr>
              <a:t>Touche </a:t>
            </a:r>
            <a:r>
              <a:rPr lang="fr-FR" altLang="fr-FR" sz="15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</a:rPr>
              <a:t>Esc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</a:rPr>
              <a:t> pour quitter</a:t>
            </a:r>
          </a:p>
        </p:txBody>
      </p:sp>
      <p:pic>
        <p:nvPicPr>
          <p:cNvPr id="10" name="Image 3">
            <a:extLst>
              <a:ext uri="{FF2B5EF4-FFF2-40B4-BE49-F238E27FC236}">
                <a16:creationId xmlns:a16="http://schemas.microsoft.com/office/drawing/2014/main" id="{070FA79A-B2DC-4A70-AD0F-EF4EAAA0BC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A33003-1731-4B6B-887A-A17DEB6E055B}"/>
              </a:ext>
            </a:extLst>
          </p:cNvPr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0"/>
                            </p:stCondLst>
                            <p:childTnLst>
                              <p:par>
                                <p:cTn id="27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1879</TotalTime>
  <Words>565</Words>
  <Application>Microsoft Office PowerPoint</Application>
  <PresentationFormat>Personnalisé</PresentationFormat>
  <Paragraphs>90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8" baseType="lpstr">
      <vt:lpstr>Arial</vt:lpstr>
      <vt:lpstr>Brush738 BT</vt:lpstr>
      <vt:lpstr>Script12 BT</vt:lpstr>
      <vt:lpstr>Calibri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108</cp:revision>
  <dcterms:created xsi:type="dcterms:W3CDTF">2013-03-26T08:13:36Z</dcterms:created>
  <dcterms:modified xsi:type="dcterms:W3CDTF">2026-02-22T10:19:37Z</dcterms:modified>
</cp:coreProperties>
</file>