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33" r:id="rId3"/>
    <p:sldId id="334" r:id="rId4"/>
    <p:sldId id="275" r:id="rId5"/>
    <p:sldId id="323" r:id="rId6"/>
    <p:sldId id="272" r:id="rId7"/>
    <p:sldId id="335" r:id="rId8"/>
    <p:sldId id="273" r:id="rId9"/>
    <p:sldId id="274" r:id="rId10"/>
    <p:sldId id="257" r:id="rId11"/>
    <p:sldId id="260" r:id="rId12"/>
    <p:sldId id="261" r:id="rId13"/>
    <p:sldId id="262" r:id="rId14"/>
    <p:sldId id="282" r:id="rId15"/>
    <p:sldId id="296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6" r:id="rId26"/>
    <p:sldId id="277" r:id="rId27"/>
    <p:sldId id="303" r:id="rId28"/>
    <p:sldId id="304" r:id="rId29"/>
    <p:sldId id="305" r:id="rId30"/>
    <p:sldId id="306" r:id="rId31"/>
    <p:sldId id="278" r:id="rId32"/>
    <p:sldId id="280" r:id="rId33"/>
    <p:sldId id="281" r:id="rId34"/>
    <p:sldId id="325" r:id="rId35"/>
    <p:sldId id="284" r:id="rId36"/>
    <p:sldId id="283" r:id="rId37"/>
    <p:sldId id="259" r:id="rId38"/>
    <p:sldId id="285" r:id="rId39"/>
    <p:sldId id="326" r:id="rId40"/>
    <p:sldId id="287" r:id="rId41"/>
    <p:sldId id="288" r:id="rId42"/>
    <p:sldId id="286" r:id="rId43"/>
    <p:sldId id="290" r:id="rId44"/>
    <p:sldId id="289" r:id="rId45"/>
    <p:sldId id="293" r:id="rId46"/>
    <p:sldId id="291" r:id="rId47"/>
    <p:sldId id="292" r:id="rId48"/>
    <p:sldId id="295" r:id="rId49"/>
    <p:sldId id="297" r:id="rId50"/>
    <p:sldId id="294" r:id="rId51"/>
    <p:sldId id="298" r:id="rId52"/>
    <p:sldId id="299" r:id="rId53"/>
    <p:sldId id="300" r:id="rId54"/>
    <p:sldId id="301" r:id="rId55"/>
    <p:sldId id="302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2" r:id="rId70"/>
    <p:sldId id="324" r:id="rId71"/>
    <p:sldId id="320" r:id="rId72"/>
    <p:sldId id="321" r:id="rId73"/>
    <p:sldId id="327" r:id="rId74"/>
    <p:sldId id="328" r:id="rId75"/>
    <p:sldId id="329" r:id="rId76"/>
    <p:sldId id="331" r:id="rId77"/>
    <p:sldId id="332" r:id="rId7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7OelOoyxP3RD3JLsRaBA==" hashData="DWNSk75SBJBdKL6VbR6zv19uppbcb4CMNoqZ3UjzI1Jd4Jk46p1YTb6MDui+IVL2hyQJUFcQK0AdFErZWxIT1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6D01"/>
    <a:srgbClr val="FBECCA"/>
    <a:srgbClr val="D76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10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720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297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1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524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15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932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863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076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924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908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F9937-0F68-41A9-862A-101624464F85}" type="datetimeFigureOut">
              <a:rPr lang="fr-FR" smtClean="0"/>
              <a:t>03/04/2026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57BDE-0E5C-4EC6-A823-50B28BF7D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80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Caldeira_de_Santorin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.wikipedia.org/wiki/Mer_%C3%89g%C3%A9e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g"/><Relationship Id="rId5" Type="http://schemas.openxmlformats.org/officeDocument/2006/relationships/image" Target="../media/image80.jpg"/><Relationship Id="rId4" Type="http://schemas.openxmlformats.org/officeDocument/2006/relationships/image" Target="../media/image79.jp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2.jpg"/><Relationship Id="rId4" Type="http://schemas.openxmlformats.org/officeDocument/2006/relationships/image" Target="../media/image91.jp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g"/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22750" y="419100"/>
            <a:ext cx="3746500" cy="1107996"/>
          </a:xfrm>
          <a:prstGeom prst="rect">
            <a:avLst/>
          </a:prstGeom>
          <a:solidFill>
            <a:srgbClr val="FBECCA"/>
          </a:solidFill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r>
              <a:rPr lang="fr-FR" sz="6600" dirty="0" smtClean="0">
                <a:solidFill>
                  <a:srgbClr val="DC6D01"/>
                </a:solidFill>
                <a:latin typeface="Agnes-Xbold" panose="00000400000000000000" pitchFamily="2" charset="0"/>
              </a:rPr>
              <a:t>Santorin</a:t>
            </a:r>
            <a:endParaRPr lang="fr-FR" sz="6600" dirty="0">
              <a:solidFill>
                <a:srgbClr val="DC6D01"/>
              </a:solidFill>
              <a:latin typeface="Agnes-Xbold" panose="000004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213" y="5719156"/>
            <a:ext cx="854675" cy="950976"/>
          </a:xfrm>
          <a:prstGeom prst="rect">
            <a:avLst/>
          </a:prstGeom>
        </p:spPr>
      </p:pic>
      <p:pic>
        <p:nvPicPr>
          <p:cNvPr id="5" name="Grecheskaya_instrumentalnaya_-_Monahos_(SkySound.c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32550" y="2500745"/>
            <a:ext cx="609600" cy="6096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23" y="1686466"/>
            <a:ext cx="1272311" cy="81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28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620" y="0"/>
            <a:ext cx="11976480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/>
              <a:t>COMMENT SE PASSE L’EXCURSION ORGANISÉE D’UN JOUR ? Héraklion – Santorin : 170€ par personne</a:t>
            </a:r>
          </a:p>
          <a:p>
            <a:r>
              <a:rPr lang="fr-FR" sz="2000" dirty="0"/>
              <a:t>Traversée de la mer de Crète en speed boat</a:t>
            </a:r>
          </a:p>
          <a:p>
            <a:r>
              <a:rPr lang="fr-FR" sz="2000" dirty="0"/>
              <a:t>La journée commence très tôt : départ de l’hôtel à 6h en direction du port d’Héraklion. Le bateau part à 8h, et il peut parfois partir en avance, donc sois ponctuel. Les billets numériques sont envoyés à l’avance, mais ils ne remplacent pas les tickets physiques à récupérer au kiosque du port. Sur ces tickets figure le numéro du bus à prendre une fois à Santorin.</a:t>
            </a:r>
          </a:p>
          <a:p>
            <a:r>
              <a:rPr lang="fr-FR" sz="2000" dirty="0"/>
              <a:t>Le ferry est spacieux et confortable, avec toilettes et restauration. La traversée dure environ 2h30 et se passe sans secousses notables. Arrivée au port d’</a:t>
            </a:r>
            <a:r>
              <a:rPr lang="fr-FR" sz="2000" dirty="0" err="1"/>
              <a:t>Athinios</a:t>
            </a:r>
            <a:r>
              <a:rPr lang="fr-FR" sz="2000" dirty="0"/>
              <a:t> vers 10h30–10h40, puis transfert en bus avec un guide parlant ta langue pour monter vers les hauteurs de l’île.</a:t>
            </a:r>
          </a:p>
          <a:p>
            <a:r>
              <a:rPr lang="fr-FR" sz="2000" b="1" dirty="0"/>
              <a:t>Arrêt n°1 : </a:t>
            </a:r>
            <a:r>
              <a:rPr lang="fr-FR" sz="2000" b="1" dirty="0" err="1"/>
              <a:t>Oia</a:t>
            </a:r>
            <a:endParaRPr lang="fr-FR" sz="2000" b="1" dirty="0"/>
          </a:p>
          <a:p>
            <a:r>
              <a:rPr lang="fr-FR" sz="2000" dirty="0"/>
              <a:t>Premier arrêt : </a:t>
            </a:r>
            <a:r>
              <a:rPr lang="fr-FR" sz="2000" dirty="0" err="1"/>
              <a:t>Oia</a:t>
            </a:r>
            <a:r>
              <a:rPr lang="fr-FR" sz="2000" dirty="0"/>
              <a:t>, célèbre pour ses clochers bleus. Le trajet en bus dure environ 45 minutes, pendant lequel le guide partage l’histoire et la formation de l’île. À l’arrivée, tu as 2 heures pour visiter librement l’église principale et ses environs. Attention, 2 heures passent très vite, surtout avec la foule. Pense à revenir au bus à l’heure indiquée.</a:t>
            </a:r>
          </a:p>
          <a:p>
            <a:r>
              <a:rPr lang="fr-FR" sz="2000" b="1" dirty="0"/>
              <a:t>Arrêt n°2 : Fira</a:t>
            </a:r>
          </a:p>
          <a:p>
            <a:r>
              <a:rPr lang="fr-FR" sz="2000" dirty="0"/>
              <a:t>Le bus reprend ensuite pour 20–30 minutes jusqu’à Fira, la capitale. Cette ville est surtout piétonne et commerçante, avec moins de charme qu’</a:t>
            </a:r>
            <a:r>
              <a:rPr lang="fr-FR" sz="2000" dirty="0" err="1"/>
              <a:t>Oia</a:t>
            </a:r>
            <a:r>
              <a:rPr lang="fr-FR" sz="2000" dirty="0"/>
              <a:t>, même si quelques maisons blanches au bord de la falaise sont jolies. Tu disposes d’environ 2 heures pour visiter, y compris les deux églises (catholique à gauche, orthodoxe à droite), avant de redescendre au port.</a:t>
            </a:r>
          </a:p>
          <a:p>
            <a:r>
              <a:rPr lang="fr-FR" sz="2000" dirty="0"/>
              <a:t>Départ de Santorin à 17h, arrivée à Héraklion vers 19h30, puis environ 30 minutes pour retourner à l’hôtel. La journée est déjà terminée.</a:t>
            </a:r>
          </a:p>
          <a:p>
            <a:pPr>
              <a:spcAft>
                <a:spcPts val="0"/>
              </a:spcAft>
            </a:pPr>
            <a:endParaRPr lang="fr-FR" dirty="0"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211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2011" y="595975"/>
            <a:ext cx="11791666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/>
              <a:t>VISITER SANTORIN EN UN JOUR DEPUIS LA CRÈTE : NOTRE AVIS</a:t>
            </a:r>
          </a:p>
          <a:p>
            <a:r>
              <a:rPr lang="fr-FR" sz="2000" dirty="0"/>
              <a:t>Une visite trop courte</a:t>
            </a:r>
          </a:p>
          <a:p>
            <a:r>
              <a:rPr lang="fr-FR" sz="2000" dirty="0"/>
              <a:t>Santorin en une journée n’est pas idéal. Le prix élevé et les 5 heures de transport pour seulement 4 heures sur place rendent l’expérience très limitée. L’excursion est déséquilibrée : trop de temps à Fira, pas assez à </a:t>
            </a:r>
            <a:r>
              <a:rPr lang="fr-FR" sz="2000" dirty="0" err="1"/>
              <a:t>Oia</a:t>
            </a:r>
            <a:r>
              <a:rPr lang="fr-FR" sz="2000" dirty="0"/>
              <a:t>.</a:t>
            </a:r>
          </a:p>
          <a:p>
            <a:r>
              <a:rPr lang="fr-FR" sz="2000" dirty="0"/>
              <a:t>Beaucoup trop de monde</a:t>
            </a:r>
          </a:p>
          <a:p>
            <a:r>
              <a:rPr lang="fr-FR" sz="2000" dirty="0"/>
              <a:t>Santorin est saturée de touristes. Même en octobre, la foule est dense, surtout lorsque plusieurs bateaux de croisière arrivent le même jour. À </a:t>
            </a:r>
            <a:r>
              <a:rPr lang="fr-FR" sz="2000" dirty="0" err="1"/>
              <a:t>Oia</a:t>
            </a:r>
            <a:r>
              <a:rPr lang="fr-FR" sz="2000" dirty="0"/>
              <a:t>, certaines rues deviennent presque impraticables</a:t>
            </a:r>
            <a:r>
              <a:rPr lang="fr-FR" sz="2000" dirty="0" smtClean="0"/>
              <a:t>. </a:t>
            </a:r>
            <a:r>
              <a:rPr lang="fr-FR" sz="2000" b="1" dirty="0" smtClean="0">
                <a:solidFill>
                  <a:srgbClr val="FF0000"/>
                </a:solidFill>
              </a:rPr>
              <a:t>VOIR LES PHOTOS</a:t>
            </a:r>
            <a:endParaRPr lang="fr-FR" sz="2000" b="1" dirty="0">
              <a:solidFill>
                <a:srgbClr val="FF0000"/>
              </a:solidFill>
            </a:endParaRPr>
          </a:p>
          <a:p>
            <a:r>
              <a:rPr lang="fr-FR" sz="2000" dirty="0"/>
              <a:t>Une mauvaise idée pour une journée</a:t>
            </a:r>
          </a:p>
          <a:p>
            <a:r>
              <a:rPr lang="fr-FR" sz="2000" dirty="0"/>
              <a:t>En résumé, visiter Santorin depuis la Crète sur une seule journée est frustrant et ne permet pas de profiter pleinement des paysages.</a:t>
            </a:r>
          </a:p>
          <a:p>
            <a:r>
              <a:rPr lang="fr-FR" sz="2000" dirty="0"/>
              <a:t>Notre solution : y rester deux jours</a:t>
            </a:r>
          </a:p>
          <a:p>
            <a:r>
              <a:rPr lang="fr-FR" sz="2000" dirty="0"/>
              <a:t>Nous y sommes retournés en restant deux </a:t>
            </a:r>
            <a:r>
              <a:rPr lang="fr-FR" sz="2000" dirty="0" smtClean="0"/>
              <a:t>jours sur place avec le budget qui en pâti. </a:t>
            </a:r>
            <a:r>
              <a:rPr lang="fr-FR" sz="2000" dirty="0"/>
              <a:t>Avec un départ tôt le matin, nous avons évité la foule et pu profiter pleinement des lieux pour de superbes photos.</a:t>
            </a:r>
          </a:p>
          <a:p>
            <a:r>
              <a:rPr lang="fr-FR" sz="2000" dirty="0"/>
              <a:t>Photos prises avec :</a:t>
            </a:r>
          </a:p>
          <a:p>
            <a:r>
              <a:rPr lang="fr-FR" sz="2000" dirty="0"/>
              <a:t>Samsung S25 Ultra</a:t>
            </a:r>
          </a:p>
          <a:p>
            <a:r>
              <a:rPr lang="fr-FR" sz="2000" dirty="0"/>
              <a:t>Panasonic </a:t>
            </a:r>
            <a:r>
              <a:rPr lang="fr-FR" sz="2000" dirty="0" err="1"/>
              <a:t>Lumix</a:t>
            </a:r>
            <a:r>
              <a:rPr lang="fr-FR" sz="2000" dirty="0"/>
              <a:t> FZ200</a:t>
            </a:r>
          </a:p>
          <a:p>
            <a:r>
              <a:rPr lang="fr-FR" sz="2000" dirty="0"/>
              <a:t>Trépied / selfie stick </a:t>
            </a:r>
            <a:r>
              <a:rPr lang="fr-FR" sz="2000" dirty="0" err="1"/>
              <a:t>Ulanzi</a:t>
            </a:r>
            <a:endParaRPr lang="fr-FR" sz="2000" dirty="0"/>
          </a:p>
          <a:p>
            <a:pPr>
              <a:spcAft>
                <a:spcPts val="0"/>
              </a:spcAft>
            </a:pPr>
            <a:endParaRPr lang="fr-FR" b="1" i="1" dirty="0">
              <a:ea typeface="Calibri" panose="020F050202020403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42" r="8561" b="3758"/>
          <a:stretch/>
        </p:blipFill>
        <p:spPr>
          <a:xfrm>
            <a:off x="5067753" y="4872923"/>
            <a:ext cx="1872000" cy="1846805"/>
          </a:xfrm>
          <a:prstGeom prst="rect">
            <a:avLst/>
          </a:prstGeom>
        </p:spPr>
      </p:pic>
      <p:sp>
        <p:nvSpPr>
          <p:cNvPr id="4" name="Organigramme : Processus 3"/>
          <p:cNvSpPr/>
          <p:nvPr/>
        </p:nvSpPr>
        <p:spPr>
          <a:xfrm>
            <a:off x="5710844" y="5918662"/>
            <a:ext cx="417000" cy="4987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68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53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"/>
            <a:ext cx="97536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38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057" y="0"/>
            <a:ext cx="386094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92000" cy="3294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64000"/>
            <a:ext cx="4392000" cy="3294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057" y="0"/>
            <a:ext cx="3860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47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94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"/>
            <a:ext cx="12192000" cy="685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06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36"/>
          <a:stretch/>
        </p:blipFill>
        <p:spPr>
          <a:xfrm>
            <a:off x="9280473" y="0"/>
            <a:ext cx="2905991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91"/>
          <a:stretch/>
        </p:blipFill>
        <p:spPr>
          <a:xfrm>
            <a:off x="6231435" y="0"/>
            <a:ext cx="301232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983" y="0"/>
            <a:ext cx="30861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83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73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87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3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52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5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3604" y="0"/>
            <a:ext cx="316839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21"/>
          <a:stretch/>
        </p:blipFill>
        <p:spPr>
          <a:xfrm>
            <a:off x="1" y="0"/>
            <a:ext cx="5918662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" r="1186"/>
          <a:stretch/>
        </p:blipFill>
        <p:spPr>
          <a:xfrm>
            <a:off x="5960226" y="0"/>
            <a:ext cx="30424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91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1"/>
          <a:stretch/>
        </p:blipFill>
        <p:spPr>
          <a:xfrm>
            <a:off x="7198822" y="0"/>
            <a:ext cx="499317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169"/>
          <a:stretch/>
        </p:blipFill>
        <p:spPr>
          <a:xfrm>
            <a:off x="0" y="0"/>
            <a:ext cx="71406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1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7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7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96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4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1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08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53" y="0"/>
            <a:ext cx="524549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0"/>
          <a:stretch/>
        </p:blipFill>
        <p:spPr>
          <a:xfrm>
            <a:off x="431263" y="0"/>
            <a:ext cx="5111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47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31" y="0"/>
            <a:ext cx="477202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0" r="998" b="1"/>
          <a:stretch/>
        </p:blipFill>
        <p:spPr>
          <a:xfrm>
            <a:off x="644585" y="0"/>
            <a:ext cx="504963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00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733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-29"/>
            <a:ext cx="12204000" cy="6869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81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16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7103"/>
            <a:ext cx="10058400" cy="685089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9074" y="1338560"/>
            <a:ext cx="191452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474747"/>
                </a:solidFill>
              </a:rPr>
              <a:t>Le </a:t>
            </a:r>
            <a:r>
              <a:rPr lang="fr-FR" sz="2000" b="1" dirty="0">
                <a:solidFill>
                  <a:srgbClr val="767676"/>
                </a:solidFill>
              </a:rPr>
              <a:t>port d</a:t>
            </a:r>
            <a:r>
              <a:rPr lang="fr-FR" sz="2000" dirty="0">
                <a:solidFill>
                  <a:srgbClr val="474747"/>
                </a:solidFill>
              </a:rPr>
              <a:t>'</a:t>
            </a:r>
            <a:r>
              <a:rPr lang="fr-FR" sz="2000" b="1" dirty="0" err="1">
                <a:solidFill>
                  <a:srgbClr val="767676"/>
                </a:solidFill>
              </a:rPr>
              <a:t>Ammoudi</a:t>
            </a:r>
            <a:r>
              <a:rPr lang="fr-FR" sz="2000" dirty="0">
                <a:solidFill>
                  <a:srgbClr val="474747"/>
                </a:solidFill>
              </a:rPr>
              <a:t> </a:t>
            </a:r>
            <a:r>
              <a:rPr lang="fr-FR" sz="2000" dirty="0" smtClean="0">
                <a:solidFill>
                  <a:srgbClr val="474747"/>
                </a:solidFill>
              </a:rPr>
              <a:t> </a:t>
            </a:r>
            <a:r>
              <a:rPr lang="fr-FR" sz="2000" dirty="0">
                <a:solidFill>
                  <a:srgbClr val="474747"/>
                </a:solidFill>
              </a:rPr>
              <a:t>est un pittoresque village de pêcheurs niché au pied </a:t>
            </a:r>
            <a:r>
              <a:rPr lang="fr-FR" sz="2000" b="1" dirty="0">
                <a:solidFill>
                  <a:srgbClr val="767676"/>
                </a:solidFill>
              </a:rPr>
              <a:t>d</a:t>
            </a:r>
            <a:r>
              <a:rPr lang="fr-FR" sz="2000" dirty="0">
                <a:solidFill>
                  <a:srgbClr val="474747"/>
                </a:solidFill>
              </a:rPr>
              <a:t>'</a:t>
            </a:r>
            <a:r>
              <a:rPr lang="fr-FR" sz="2000" b="1" dirty="0" err="1">
                <a:solidFill>
                  <a:srgbClr val="767676"/>
                </a:solidFill>
              </a:rPr>
              <a:t>Oia</a:t>
            </a:r>
            <a:r>
              <a:rPr lang="fr-FR" sz="2000" dirty="0">
                <a:solidFill>
                  <a:srgbClr val="474747"/>
                </a:solidFill>
              </a:rPr>
              <a:t>, </a:t>
            </a:r>
            <a:r>
              <a:rPr lang="fr-FR" sz="2000" dirty="0"/>
              <a:t>Le village d'</a:t>
            </a:r>
            <a:r>
              <a:rPr lang="fr-FR" sz="2000" dirty="0" err="1"/>
              <a:t>Ammoúdi</a:t>
            </a:r>
            <a:r>
              <a:rPr lang="fr-FR" sz="2000" dirty="0"/>
              <a:t> se compose d'un petit port de pêche traditionnel de la </a:t>
            </a:r>
            <a:r>
              <a:rPr lang="fr-FR" sz="2000" dirty="0">
                <a:hlinkClick r:id="rId3" tooltip="Caldeira de Santorin"/>
              </a:rPr>
              <a:t>caldeira de Santorin</a:t>
            </a:r>
            <a:r>
              <a:rPr lang="fr-FR" sz="2000" dirty="0"/>
              <a:t>, sur la </a:t>
            </a:r>
            <a:r>
              <a:rPr lang="fr-FR" sz="2000" dirty="0">
                <a:hlinkClick r:id="rId4" tooltip="Mer Égée"/>
              </a:rPr>
              <a:t>mer Égée</a:t>
            </a:r>
            <a:r>
              <a:rPr lang="fr-FR" sz="2000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301735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"/>
            <a:ext cx="12168000" cy="683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787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3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"/>
            <a:ext cx="12204000" cy="685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8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6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1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58"/>
          <a:stretch/>
        </p:blipFill>
        <p:spPr>
          <a:xfrm>
            <a:off x="1524000" y="0"/>
            <a:ext cx="8617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81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"/>
            <a:ext cx="12204000" cy="685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5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0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5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0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77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99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900" y="0"/>
            <a:ext cx="30861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135" y="0"/>
            <a:ext cx="4023359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72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65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811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97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00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9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2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393" y="0"/>
            <a:ext cx="308333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9616" y="0"/>
            <a:ext cx="307238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9"/>
          <a:stretch/>
        </p:blipFill>
        <p:spPr>
          <a:xfrm>
            <a:off x="0" y="0"/>
            <a:ext cx="2984269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15"/>
          <a:stretch/>
        </p:blipFill>
        <p:spPr>
          <a:xfrm>
            <a:off x="3027909" y="0"/>
            <a:ext cx="29240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49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62825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303" y="0"/>
            <a:ext cx="43906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8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0"/>
            <a:ext cx="10058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72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8"/>
          <a:stretch/>
        </p:blipFill>
        <p:spPr>
          <a:xfrm>
            <a:off x="0" y="26"/>
            <a:ext cx="12192000" cy="337494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13"/>
          <a:stretch/>
        </p:blipFill>
        <p:spPr>
          <a:xfrm>
            <a:off x="0" y="3449782"/>
            <a:ext cx="12192000" cy="3408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4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98" y="0"/>
            <a:ext cx="524659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468" y="0"/>
            <a:ext cx="47129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814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2" r="5117"/>
          <a:stretch/>
        </p:blipFill>
        <p:spPr>
          <a:xfrm>
            <a:off x="0" y="0"/>
            <a:ext cx="799253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9"/>
          <a:stretch/>
        </p:blipFill>
        <p:spPr>
          <a:xfrm>
            <a:off x="7323667" y="0"/>
            <a:ext cx="48683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930" y="0"/>
            <a:ext cx="545575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2" y="0"/>
            <a:ext cx="57095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47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4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3996000" cy="273509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785" y="15592"/>
            <a:ext cx="3672000" cy="273281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570" y="15592"/>
            <a:ext cx="4356000" cy="27183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08479"/>
            <a:ext cx="6156000" cy="404952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"/>
          <a:stretch/>
        </p:blipFill>
        <p:spPr>
          <a:xfrm>
            <a:off x="6292734" y="2808479"/>
            <a:ext cx="5875265" cy="404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03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"/>
            <a:ext cx="12192000" cy="684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42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9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6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7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" t="5091" r="33863"/>
          <a:stretch/>
        </p:blipFill>
        <p:spPr>
          <a:xfrm>
            <a:off x="0" y="741"/>
            <a:ext cx="7556270" cy="685725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8"/>
          <a:stretch/>
        </p:blipFill>
        <p:spPr>
          <a:xfrm>
            <a:off x="7588920" y="0"/>
            <a:ext cx="46030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2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1"/>
            <a:ext cx="12204000" cy="685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78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52000" cy="353588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29" y="0"/>
            <a:ext cx="6098771" cy="353588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0753"/>
            <a:ext cx="7272000" cy="328724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077" y="3570752"/>
            <a:ext cx="4860000" cy="328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0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"/>
            <a:ext cx="12192000" cy="6846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58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"/>
          <a:stretch/>
        </p:blipFill>
        <p:spPr>
          <a:xfrm>
            <a:off x="0" y="-1"/>
            <a:ext cx="12192000" cy="6857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4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19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189" y="-2"/>
            <a:ext cx="12240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27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70"/>
          <a:stretch/>
        </p:blipFill>
        <p:spPr>
          <a:xfrm>
            <a:off x="0" y="-30"/>
            <a:ext cx="12204000" cy="685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3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7"/>
          <a:stretch/>
        </p:blipFill>
        <p:spPr>
          <a:xfrm>
            <a:off x="0" y="0"/>
            <a:ext cx="12192000" cy="685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54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"/>
            <a:ext cx="12204000" cy="685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4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03"/>
          <a:stretch/>
        </p:blipFill>
        <p:spPr>
          <a:xfrm>
            <a:off x="0" y="-24"/>
            <a:ext cx="12192000" cy="684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3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097" y="0"/>
            <a:ext cx="4813329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822" y="0"/>
            <a:ext cx="6009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1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44" y="0"/>
            <a:ext cx="9307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1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00" y="5409"/>
            <a:ext cx="10044000" cy="684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39"/>
          <a:stretch/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31" y="0"/>
            <a:ext cx="7142356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349" y="0"/>
            <a:ext cx="44542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4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6" r="2541"/>
          <a:stretch/>
        </p:blipFill>
        <p:spPr>
          <a:xfrm>
            <a:off x="0" y="357448"/>
            <a:ext cx="6010102" cy="594432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059" b="1410"/>
          <a:stretch/>
        </p:blipFill>
        <p:spPr>
          <a:xfrm>
            <a:off x="6284423" y="357449"/>
            <a:ext cx="5907578" cy="594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16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65" y="152400"/>
            <a:ext cx="10058400" cy="6705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169" y="5000937"/>
            <a:ext cx="1298448" cy="144475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202873" y="5145578"/>
            <a:ext cx="2319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088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557</Words>
  <Application>Microsoft Office PowerPoint</Application>
  <PresentationFormat>Grand écran</PresentationFormat>
  <Paragraphs>25</Paragraphs>
  <Slides>77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77</vt:i4>
      </vt:variant>
    </vt:vector>
  </HeadingPairs>
  <TitlesOfParts>
    <vt:vector size="82" baseType="lpstr">
      <vt:lpstr>Agnes-Xbold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16</cp:revision>
  <dcterms:created xsi:type="dcterms:W3CDTF">2026-03-23T21:37:28Z</dcterms:created>
  <dcterms:modified xsi:type="dcterms:W3CDTF">2026-04-03T11:31:58Z</dcterms:modified>
</cp:coreProperties>
</file>