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71" r:id="rId8"/>
    <p:sldId id="261" r:id="rId9"/>
    <p:sldId id="262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5" r:id="rId19"/>
    <p:sldId id="273" r:id="rId20"/>
    <p:sldId id="274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4" r:id="rId37"/>
    <p:sldId id="292" r:id="rId38"/>
    <p:sldId id="293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6" r:id="rId50"/>
    <p:sldId id="307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40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316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0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968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197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517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469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86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5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030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57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368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75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754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147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27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422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4101326-7D94-4894-81E8-B030CD09AEC1}" type="datetimeFigureOut">
              <a:rPr lang="fr-FR" smtClean="0"/>
              <a:t>04/04/2026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8721F-5A70-4A13-9D3D-B435A8284A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946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8377" y="-87086"/>
            <a:ext cx="117739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MINEURS DE FOND N°02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855" y="905911"/>
            <a:ext cx="8553857" cy="573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8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  <p:sndAc>
          <p:stSnd loop="1">
            <p:snd r:embed="rId2" name="Les Corons - Pierre Bachelet.wav"/>
          </p:stSnd>
        </p:sndAc>
      </p:transition>
    </mc:Choice>
    <mc:Fallback>
      <p:transition spd="slow" advTm="5000">
        <p:randomBar dir="vert"/>
        <p:sndAc>
          <p:stSnd loop="1">
            <p:snd r:embed="rId2" name="Les Corons - Pierre Bachel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002" y="666613"/>
            <a:ext cx="8955832" cy="559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7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47" y="1040130"/>
            <a:ext cx="10058400" cy="4459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5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3" y="217714"/>
            <a:ext cx="8691155" cy="640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46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985" y="404404"/>
            <a:ext cx="8999628" cy="6007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58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537" y="570682"/>
            <a:ext cx="8839336" cy="564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05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7474" y="0"/>
            <a:ext cx="7051085" cy="689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09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036" y="909637"/>
            <a:ext cx="9569964" cy="527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20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47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22" y="254862"/>
            <a:ext cx="9293518" cy="587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59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55" y="657905"/>
            <a:ext cx="8955832" cy="559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60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45" y="235130"/>
            <a:ext cx="8212447" cy="677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3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900" y="177800"/>
            <a:ext cx="4394200" cy="650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14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0"/>
            <a:ext cx="4953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49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5756" y="0"/>
            <a:ext cx="4460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58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61925"/>
            <a:ext cx="501015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6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893" y="0"/>
            <a:ext cx="38622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97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302" y="-182879"/>
            <a:ext cx="5813242" cy="7141028"/>
          </a:xfrm>
        </p:spPr>
      </p:pic>
    </p:spTree>
    <p:extLst>
      <p:ext uri="{BB962C8B-B14F-4D97-AF65-F5344CB8AC3E}">
        <p14:creationId xmlns:p14="http://schemas.microsoft.com/office/powerpoint/2010/main" val="408798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61" y="-13063"/>
            <a:ext cx="9994446" cy="726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39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908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445" y="148046"/>
            <a:ext cx="6450874" cy="645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6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486" y="-104502"/>
            <a:ext cx="7023462" cy="702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78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211" y="247650"/>
            <a:ext cx="8001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01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05" y="-4355"/>
            <a:ext cx="10792846" cy="686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68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9887" y="508907"/>
            <a:ext cx="9245455" cy="611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07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2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3" y="637630"/>
            <a:ext cx="9865794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98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445" y="395696"/>
            <a:ext cx="9124134" cy="596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266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953" y="468901"/>
            <a:ext cx="7695304" cy="613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2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19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1360" y="0"/>
            <a:ext cx="47092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50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834" y="204107"/>
            <a:ext cx="8524875" cy="655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180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792686" cy="679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76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034" y="0"/>
            <a:ext cx="4117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92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37" y="516934"/>
            <a:ext cx="10212400" cy="5648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03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57" y="421821"/>
            <a:ext cx="9267825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00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87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2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73" y="360861"/>
            <a:ext cx="9395598" cy="608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7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649" y="0"/>
            <a:ext cx="44867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0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423" y="801188"/>
            <a:ext cx="8415746" cy="561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77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0487"/>
            <a:ext cx="5010150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9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45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69" y="535032"/>
            <a:ext cx="9152028" cy="587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310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53" y="257013"/>
            <a:ext cx="9571429" cy="6600987"/>
          </a:xfrm>
        </p:spPr>
      </p:pic>
    </p:spTree>
    <p:extLst>
      <p:ext uri="{BB962C8B-B14F-4D97-AF65-F5344CB8AC3E}">
        <p14:creationId xmlns:p14="http://schemas.microsoft.com/office/powerpoint/2010/main" val="1280812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122" y="452718"/>
            <a:ext cx="9479382" cy="6319588"/>
          </a:xfrm>
        </p:spPr>
      </p:pic>
    </p:spTree>
    <p:extLst>
      <p:ext uri="{BB962C8B-B14F-4D97-AF65-F5344CB8AC3E}">
        <p14:creationId xmlns:p14="http://schemas.microsoft.com/office/powerpoint/2010/main" val="187682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275" y="452718"/>
            <a:ext cx="8670588" cy="5682182"/>
          </a:xfrm>
        </p:spPr>
      </p:pic>
    </p:spTree>
    <p:extLst>
      <p:ext uri="{BB962C8B-B14F-4D97-AF65-F5344CB8AC3E}">
        <p14:creationId xmlns:p14="http://schemas.microsoft.com/office/powerpoint/2010/main" val="269164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26" y="908753"/>
            <a:ext cx="8533448" cy="5404517"/>
          </a:xfrm>
        </p:spPr>
      </p:pic>
    </p:spTree>
    <p:extLst>
      <p:ext uri="{BB962C8B-B14F-4D97-AF65-F5344CB8AC3E}">
        <p14:creationId xmlns:p14="http://schemas.microsoft.com/office/powerpoint/2010/main" val="143674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609" y="0"/>
            <a:ext cx="6731726" cy="6731726"/>
          </a:xfrm>
        </p:spPr>
      </p:pic>
    </p:spTree>
    <p:extLst>
      <p:ext uri="{BB962C8B-B14F-4D97-AF65-F5344CB8AC3E}">
        <p14:creationId xmlns:p14="http://schemas.microsoft.com/office/powerpoint/2010/main" val="1455514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409" y="984069"/>
            <a:ext cx="7846423" cy="4923794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844" y="5589454"/>
            <a:ext cx="1250995" cy="10150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6" y="5496110"/>
            <a:ext cx="1905578" cy="1078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99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5000">
        <p:randomBar dir="vert"/>
      </p:transition>
    </mc:Choice>
    <mc:Fallback>
      <p:transition spd="slow" advTm="5000">
        <p:randomBar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Mineurs de Fonds N°02</dc:title>
  <dc:creator>BEYAERT Jean-Louis</dc:creator>
  <cp:lastModifiedBy>user</cp:lastModifiedBy>
  <cp:revision>5</cp:revision>
  <dcterms:created xsi:type="dcterms:W3CDTF">2026-04-04T17:04:30Z</dcterms:created>
  <dcterms:modified xsi:type="dcterms:W3CDTF">2026-04-04T17:38:00Z</dcterms:modified>
</cp:coreProperties>
</file>