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zR2i6hGkPgpX97bB1uoMA==" hashData="gVQCoghCKuc/oEfqSta43oEJriA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843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D14E3-8AE0-41CF-8F1F-9C808F29EF91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621B0-7D27-4E84-A702-A16DA00978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D8781-FF4C-4BC9-B376-004AB21AC8A6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CE6FB-E71A-4B9E-B608-18FC553B3E7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CAF6D-8D08-4F32-83CF-DC28C6000291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096E4-C418-4DC0-9FFE-7B7A7A0C17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8F81C-8AD9-40CA-AFA5-2BFBCEEEB9A0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81E31-264A-412F-B984-F2DD7C9BCA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C0DC0-5B2A-4892-B6B4-20E131B896EA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F779C-999E-4090-B3B6-065FFD5E10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6556B-2837-49E6-8BC7-F8B35F8A1B65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98C97-6A17-4EF8-A907-FFBD44EB446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C50BD-0F10-480C-8308-A9ABD5918970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10350-52AF-4696-AACD-4E7C4A03C1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C10A4-6DCE-4FAC-8CD3-FA4765B91416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6D5D6-0F64-4DC3-A05A-55B198BCC7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2B58C-D245-43A0-AE40-175AB7556AFC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F5B38-1BF7-4D58-9FBE-2854938AEC7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9C708-7A2B-46F6-A065-DA701E3EDF98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75460-5294-487C-BB54-41E49E8AEDC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7D94A-1B4C-48E9-995B-FE40AB1FE12B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15AB63-A1E1-4C18-9335-DBB3DC7667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7329311-18D0-4756-B471-1966AF4FFEE6}" type="datetimeFigureOut">
              <a:rPr lang="fr-FR"/>
              <a:pPr>
                <a:defRPr/>
              </a:pPr>
              <a:t>02/04/2026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462924-8698-4E31-9020-6B3837CF9A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13" Type="http://schemas.openxmlformats.org/officeDocument/2006/relationships/audio" Target="../media/audio6.wav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image" Target="../media/image7.jpeg"/><Relationship Id="rId10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image" Target="../media/image6.gif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1" descr="25004_105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2484438" y="3719513"/>
            <a:ext cx="4187825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C:\Users\laventura\Pictures\00 Johnny Hallyday\hallyday_0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92375" y="569913"/>
            <a:ext cx="4170363" cy="312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4" descr="C:\Users\laventura\Pictures\00 Johnny Hallyday\johnny-hallyday-sur-scen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72263" y="0"/>
            <a:ext cx="2471737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C:\Users\laventura\Pictures\00 Johnny Hallyday\d38a4af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4763"/>
            <a:ext cx="2484438" cy="17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C:\Users\laventura\Pictures\000 A toute les images de Bing\Nouvelle images pour planete 2014\Anges\Barre de separation\26fcbcb9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00313" y="0"/>
            <a:ext cx="417195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9" name="Picture 8" descr="C:\Users\laventura\Documents\000 Cd + divers Vinyle pour jukebox\animated-cd-and-dvd-image-0066.gif">
            <a:hlinkClick r:id="" action="ppaction://noaction">
              <a:snd r:embed="rId8" name="Johnny Hallyday - Un Jour lAmour Te Trouvera [Audio Officiel].wav"/>
            </a:hlinkClick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05825" y="1838325"/>
            <a:ext cx="6270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Picture 8" descr="C:\Users\laventura\Documents\000 Cd + divers Vinyle pour jukebox\animated-cd-and-dvd-image-0066.gif">
            <a:hlinkClick r:id="" action="ppaction://noaction">
              <a:snd r:embed="rId10" name="Johnny Hallyday - Ca NFinira Jamais [Clip Officiel].wav"/>
            </a:hlinkClick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05825" y="2516188"/>
            <a:ext cx="627063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Picture 8" descr="C:\Users\laventura\Documents\000 Cd + divers Vinyle pour jukebox\animated-cd-and-dvd-image-0066.gif">
            <a:hlinkClick r:id="" action="ppaction://noaction">
              <a:snd r:embed="rId11" name="Johnny Hallyday - Derriere Lamour.wav"/>
            </a:hlinkClick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05825" y="3213100"/>
            <a:ext cx="6270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Picture 8" descr="C:\Users\laventura\Documents\000 Cd + divers Vinyle pour jukebox\animated-cd-and-dvd-image-0066.gif">
            <a:hlinkClick r:id="" action="ppaction://noaction">
              <a:snd r:embed="rId12" name="Johnny Hallyday - Diego _ Live Born Rocker Tour (Bercy).wav"/>
            </a:hlinkClick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05825" y="3948113"/>
            <a:ext cx="627063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Picture 8" descr="C:\Users\laventura\Documents\000 Cd + divers Vinyle pour jukebox\animated-cd-and-dvd-image-0066.gif">
            <a:hlinkClick r:id="" action="ppaction://noaction">
              <a:snd r:embed="rId13" name="Johnny Hallyday - Quelque chose de Tennessee.wav"/>
            </a:hlinkClick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05825" y="4724400"/>
            <a:ext cx="6270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4" name="Picture 8" descr="C:\Users\laventura\Documents\000 Cd + divers Vinyle pour jukebox\animated-cd-and-dvd-image-0066.gif">
            <a:hlinkClick r:id="" action="ppaction://noaction">
              <a:snd r:embed="rId14" name="Lenvie - Johnny Hallyday.wav"/>
            </a:hlinkClick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505825" y="5494338"/>
            <a:ext cx="62706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63" name="Rectangle 23"/>
          <p:cNvSpPr>
            <a:spLocks noChangeArrowheads="1"/>
          </p:cNvSpPr>
          <p:nvPr/>
        </p:nvSpPr>
        <p:spPr bwMode="auto">
          <a:xfrm>
            <a:off x="6672263" y="1830388"/>
            <a:ext cx="18430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i="1">
                <a:solidFill>
                  <a:srgbClr val="FFFF00"/>
                </a:solidFill>
                <a:latin typeface="Old English Text MT" pitchFamily="66" charset="0"/>
              </a:rPr>
              <a:t>Un jour l’amour te trouvera</a:t>
            </a:r>
            <a:endParaRPr lang="fr-FR">
              <a:latin typeface="Calibri" pitchFamily="34" charset="0"/>
            </a:endParaRPr>
          </a:p>
        </p:txBody>
      </p:sp>
      <p:sp>
        <p:nvSpPr>
          <p:cNvPr id="14364" name="Rectangle 24"/>
          <p:cNvSpPr>
            <a:spLocks noChangeArrowheads="1"/>
          </p:cNvSpPr>
          <p:nvPr/>
        </p:nvSpPr>
        <p:spPr bwMode="auto">
          <a:xfrm>
            <a:off x="6615113" y="2649538"/>
            <a:ext cx="1957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FF00"/>
                </a:solidFill>
                <a:latin typeface="Old English Text MT" pitchFamily="66" charset="0"/>
              </a:rPr>
              <a:t>Ca ne finira jamais</a:t>
            </a:r>
            <a:endParaRPr lang="fr-FR">
              <a:latin typeface="Calibri" pitchFamily="34" charset="0"/>
            </a:endParaRPr>
          </a:p>
        </p:txBody>
      </p:sp>
      <p:sp>
        <p:nvSpPr>
          <p:cNvPr id="14365" name="Rectangle 25"/>
          <p:cNvSpPr>
            <a:spLocks noChangeArrowheads="1"/>
          </p:cNvSpPr>
          <p:nvPr/>
        </p:nvSpPr>
        <p:spPr bwMode="auto">
          <a:xfrm>
            <a:off x="6686550" y="3363913"/>
            <a:ext cx="1828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FF00"/>
                </a:solidFill>
                <a:latin typeface="Old English Text MT" pitchFamily="66" charset="0"/>
              </a:rPr>
              <a:t>Derrière l’Amour</a:t>
            </a:r>
            <a:endParaRPr lang="fr-FR">
              <a:latin typeface="Calibri" pitchFamily="34" charset="0"/>
            </a:endParaRPr>
          </a:p>
        </p:txBody>
      </p:sp>
      <p:sp>
        <p:nvSpPr>
          <p:cNvPr id="14366" name="Rectangle 26"/>
          <p:cNvSpPr>
            <a:spLocks noChangeArrowheads="1"/>
          </p:cNvSpPr>
          <p:nvPr/>
        </p:nvSpPr>
        <p:spPr bwMode="auto">
          <a:xfrm>
            <a:off x="7529513" y="4076700"/>
            <a:ext cx="7572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FF00"/>
                </a:solidFill>
                <a:latin typeface="Old English Text MT" pitchFamily="66" charset="0"/>
              </a:rPr>
              <a:t>Diego</a:t>
            </a:r>
            <a:endParaRPr lang="fr-FR">
              <a:latin typeface="Calibri" pitchFamily="34" charset="0"/>
            </a:endParaRPr>
          </a:p>
        </p:txBody>
      </p:sp>
      <p:sp>
        <p:nvSpPr>
          <p:cNvPr id="14367" name="Rectangle 27"/>
          <p:cNvSpPr>
            <a:spLocks noChangeArrowheads="1"/>
          </p:cNvSpPr>
          <p:nvPr/>
        </p:nvSpPr>
        <p:spPr bwMode="auto">
          <a:xfrm>
            <a:off x="6837363" y="4645025"/>
            <a:ext cx="17399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i="1">
                <a:solidFill>
                  <a:srgbClr val="FFFF00"/>
                </a:solidFill>
                <a:latin typeface="Old English Text MT" pitchFamily="66" charset="0"/>
              </a:rPr>
              <a:t>Quelque chose de Tennesee</a:t>
            </a:r>
            <a:endParaRPr lang="fr-FR">
              <a:latin typeface="Calibri" pitchFamily="34" charset="0"/>
            </a:endParaRPr>
          </a:p>
        </p:txBody>
      </p:sp>
      <p:sp>
        <p:nvSpPr>
          <p:cNvPr id="14368" name="Rectangle 28"/>
          <p:cNvSpPr>
            <a:spLocks noChangeArrowheads="1"/>
          </p:cNvSpPr>
          <p:nvPr/>
        </p:nvSpPr>
        <p:spPr bwMode="auto">
          <a:xfrm>
            <a:off x="7437438" y="5637213"/>
            <a:ext cx="9413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i="1">
                <a:solidFill>
                  <a:srgbClr val="FFFF00"/>
                </a:solidFill>
                <a:latin typeface="Old English Text MT" pitchFamily="66" charset="0"/>
              </a:rPr>
              <a:t>L’Envie</a:t>
            </a:r>
            <a:endParaRPr lang="fr-FR">
              <a:latin typeface="Calibri" pitchFamily="34" charset="0"/>
            </a:endParaRPr>
          </a:p>
        </p:txBody>
      </p:sp>
      <p:sp>
        <p:nvSpPr>
          <p:cNvPr id="14370" name="ZoneTexte 30"/>
          <p:cNvSpPr txBox="1">
            <a:spLocks noChangeArrowheads="1"/>
          </p:cNvSpPr>
          <p:nvPr/>
        </p:nvSpPr>
        <p:spPr bwMode="auto">
          <a:xfrm>
            <a:off x="468313" y="3014663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sp>
        <p:nvSpPr>
          <p:cNvPr id="14371" name="ZoneTexte 1023"/>
          <p:cNvSpPr txBox="1">
            <a:spLocks noChangeArrowheads="1"/>
          </p:cNvSpPr>
          <p:nvPr/>
        </p:nvSpPr>
        <p:spPr bwMode="auto">
          <a:xfrm>
            <a:off x="-1189038" y="3382963"/>
            <a:ext cx="1857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fr-FR">
              <a:latin typeface="Calibri" pitchFamily="34" charset="0"/>
            </a:endParaRPr>
          </a:p>
        </p:txBody>
      </p:sp>
      <p:pic>
        <p:nvPicPr>
          <p:cNvPr id="14373" name="Picture 37" descr="Perroquet 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27088" y="6154738"/>
            <a:ext cx="1241425" cy="703262"/>
          </a:xfrm>
          <a:prstGeom prst="rect">
            <a:avLst/>
          </a:prstGeom>
          <a:noFill/>
        </p:spPr>
      </p:pic>
      <p:pic>
        <p:nvPicPr>
          <p:cNvPr id="14374" name="Picture 38" descr="Sortie 6">
            <a:hlinkClick r:id="" action="ppaction://hlinkshowjump?jump=endshow"/>
          </p:cNvPr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524750" y="6381750"/>
            <a:ext cx="952500" cy="3333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>
        <p14:ripple/>
        <p:sndAc>
          <p:stSnd>
            <p:snd r:embed="rId2" name="Johnny Hallyday - LAttente [Clip Officiel].wav"/>
          </p:stSnd>
        </p:sndAc>
      </p:transition>
    </mc:Choice>
    <mc:Fallback xmlns="">
      <p:transition spd="slow" advClick="0">
        <p:fade/>
        <p:sndAc>
          <p:stSnd>
            <p:snd r:embed="rId17" name="Johnny Hallyday - LAttente [Clip Officiel]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Affichage à l'écran (4:3)</PresentationFormat>
  <Paragraphs>6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Old English Text MT</vt:lpstr>
      <vt:lpstr>Thème Office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Johnny Hallyday</dc:title>
  <dc:creator/>
  <cp:lastModifiedBy/>
  <cp:revision>41</cp:revision>
  <dcterms:created xsi:type="dcterms:W3CDTF">2016-07-22T15:43:01Z</dcterms:created>
  <dcterms:modified xsi:type="dcterms:W3CDTF">2026-04-02T19:20:02Z</dcterms:modified>
</cp:coreProperties>
</file>