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9BC12A57-2745-4563-AAE8-D11C8CBBC1C9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7A4A82D-5D11-474A-A52A-D7D6F4C98C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467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12A57-2745-4563-AAE8-D11C8CBBC1C9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4A82D-5D11-474A-A52A-D7D6F4C98C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7593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12A57-2745-4563-AAE8-D11C8CBBC1C9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4A82D-5D11-474A-A52A-D7D6F4C98C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4933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12A57-2745-4563-AAE8-D11C8CBBC1C9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4A82D-5D11-474A-A52A-D7D6F4C98C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958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12A57-2745-4563-AAE8-D11C8CBBC1C9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4A82D-5D11-474A-A52A-D7D6F4C98C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162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12A57-2745-4563-AAE8-D11C8CBBC1C9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4A82D-5D11-474A-A52A-D7D6F4C98C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7525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12A57-2745-4563-AAE8-D11C8CBBC1C9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4A82D-5D11-474A-A52A-D7D6F4C98C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5549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12A57-2745-4563-AAE8-D11C8CBBC1C9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4A82D-5D11-474A-A52A-D7D6F4C98C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8673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12A57-2745-4563-AAE8-D11C8CBBC1C9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4A82D-5D11-474A-A52A-D7D6F4C98C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1888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12A57-2745-4563-AAE8-D11C8CBBC1C9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4A82D-5D11-474A-A52A-D7D6F4C98C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3917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12A57-2745-4563-AAE8-D11C8CBBC1C9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4A82D-5D11-474A-A52A-D7D6F4C98C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9871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12A57-2745-4563-AAE8-D11C8CBBC1C9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4A82D-5D11-474A-A52A-D7D6F4C98C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2787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12A57-2745-4563-AAE8-D11C8CBBC1C9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4A82D-5D11-474A-A52A-D7D6F4C98C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2077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12A57-2745-4563-AAE8-D11C8CBBC1C9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4A82D-5D11-474A-A52A-D7D6F4C98C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023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12A57-2745-4563-AAE8-D11C8CBBC1C9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4A82D-5D11-474A-A52A-D7D6F4C98C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0199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9BC12A57-2745-4563-AAE8-D11C8CBBC1C9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4A82D-5D11-474A-A52A-D7D6F4C98C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2523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9BC12A57-2745-4563-AAE8-D11C8CBBC1C9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4A82D-5D11-474A-A52A-D7D6F4C98C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1932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9BC12A57-2745-4563-AAE8-D11C8CBBC1C9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7A4A82D-5D11-474A-A52A-D7D6F4C98C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406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2330" y="1968139"/>
            <a:ext cx="2857447" cy="415036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74766" y="1088571"/>
            <a:ext cx="1083936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HUMOUR SEXY &amp; COQUIN N°70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3631" y="4474666"/>
            <a:ext cx="2057400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374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  <p:sndAc>
          <p:stSnd loop="1">
            <p:snd r:embed="rId2" name="Sex Bomb Tom John.wav"/>
          </p:stSnd>
        </p:sndAc>
      </p:transition>
    </mc:Choice>
    <mc:Fallback>
      <p:transition spd="slow">
        <p:push dir="u"/>
        <p:sndAc>
          <p:stSnd loop="1">
            <p:snd r:embed="rId2" name="Sex Bomb Tom Joh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2292" y="712771"/>
            <a:ext cx="4050178" cy="5451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428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336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835" y="596400"/>
            <a:ext cx="6006693" cy="551701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7669" y="4385582"/>
            <a:ext cx="2022308" cy="2006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000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320" y="-5555299"/>
            <a:ext cx="10267406" cy="18231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473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5554" y="680902"/>
            <a:ext cx="7818120" cy="5689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608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1116" y="738187"/>
            <a:ext cx="5091384" cy="5531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623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419100"/>
            <a:ext cx="5010150" cy="601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845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670" y="967739"/>
            <a:ext cx="6207211" cy="5302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550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204787"/>
            <a:ext cx="5010150" cy="644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016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043" y="809216"/>
            <a:ext cx="5375741" cy="5304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067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775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313" y="544558"/>
            <a:ext cx="5538305" cy="566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99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132" y="763360"/>
            <a:ext cx="8503557" cy="6377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617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8075" y="738187"/>
            <a:ext cx="4895850" cy="538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733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825" y="857250"/>
            <a:ext cx="66103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456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1943" y="-4858430"/>
            <a:ext cx="7619999" cy="16500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333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9804" y="344908"/>
            <a:ext cx="3942082" cy="5838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86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937" y="381000"/>
            <a:ext cx="48101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144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927" y="781354"/>
            <a:ext cx="3970707" cy="5314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188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389" y="932634"/>
            <a:ext cx="6861538" cy="6861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987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714" y="749073"/>
            <a:ext cx="5370195" cy="5278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378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1" y="688793"/>
            <a:ext cx="5631452" cy="563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96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100" y="957262"/>
            <a:ext cx="5257800" cy="4943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507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795" y="-2899955"/>
            <a:ext cx="5548846" cy="12331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644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377" y="671376"/>
            <a:ext cx="5509532" cy="5509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325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682" y="-5361626"/>
            <a:ext cx="8247017" cy="17873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44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550" y="738187"/>
            <a:ext cx="4914900" cy="538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30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8784" y="729206"/>
            <a:ext cx="6858000" cy="498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639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662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4789" y="666885"/>
            <a:ext cx="5730103" cy="512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730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929" y="374469"/>
            <a:ext cx="4252396" cy="5956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531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212" y="933450"/>
            <a:ext cx="8029575" cy="499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86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85737"/>
            <a:ext cx="5010150" cy="648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35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6972" y="881062"/>
            <a:ext cx="4831216" cy="544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095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587" y="508907"/>
            <a:ext cx="5430525" cy="5761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035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09637"/>
            <a:ext cx="5010150" cy="503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518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714" y="-1997325"/>
            <a:ext cx="5669279" cy="12299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915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075" y="697502"/>
            <a:ext cx="5529126" cy="5529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132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5486" y="855963"/>
            <a:ext cx="6496594" cy="4782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280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8918" y="1181236"/>
            <a:ext cx="6869837" cy="6856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794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665" y="-317591"/>
            <a:ext cx="8001000" cy="634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398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8132" y="-224245"/>
            <a:ext cx="4083485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37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293" y="0"/>
            <a:ext cx="4472247" cy="6467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107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5300" y="-371799"/>
            <a:ext cx="8005313" cy="6504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662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6" y="1143000"/>
            <a:ext cx="8759687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403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7005" y="0"/>
            <a:ext cx="4451992" cy="6263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6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103" y="476930"/>
            <a:ext cx="4973480" cy="5854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939" y="-402530"/>
            <a:ext cx="8754533" cy="6112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583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050" y="985837"/>
            <a:ext cx="6819900" cy="488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1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34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 70 </dc:title>
  <dc:creator>BEYAERT Jean-Louis</dc:creator>
  <cp:lastModifiedBy>user</cp:lastModifiedBy>
  <cp:revision>5</cp:revision>
  <dcterms:created xsi:type="dcterms:W3CDTF">2026-04-03T15:24:22Z</dcterms:created>
  <dcterms:modified xsi:type="dcterms:W3CDTF">2026-04-03T18:45:39Z</dcterms:modified>
</cp:coreProperties>
</file>