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296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3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48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35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6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0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8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77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2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9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860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964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37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212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05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36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5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8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938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402B407B-C6AD-4D28-89FD-56C74472EEB5}" type="datetimeFigureOut">
              <a:rPr lang="fr-FR" smtClean="0"/>
              <a:t>01/04/2026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C40B5F7-9BAE-4513-8831-6DCEFCBF74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454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919" y="-978135"/>
            <a:ext cx="4757273" cy="61557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88571" y="5381897"/>
            <a:ext cx="92579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HUMOUR EN VRAC N°200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997" y="4777380"/>
            <a:ext cx="1609725" cy="14287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559" y="1599251"/>
            <a:ext cx="2228572" cy="247619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7183" y="1716202"/>
            <a:ext cx="2626469" cy="224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363" y="478971"/>
            <a:ext cx="5287815" cy="586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511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147" y="478971"/>
            <a:ext cx="4536955" cy="582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3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252412"/>
            <a:ext cx="5372100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84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874" y="252549"/>
            <a:ext cx="3040605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93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9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88" y="418010"/>
            <a:ext cx="7031565" cy="598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5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072" y="293914"/>
            <a:ext cx="49911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46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96" y="1451790"/>
            <a:ext cx="4231715" cy="55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714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857250"/>
            <a:ext cx="48196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83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71" y="590006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8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43" y="555171"/>
            <a:ext cx="5802086" cy="580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7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994" y="468086"/>
            <a:ext cx="5836920" cy="583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1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020" y="552589"/>
            <a:ext cx="5992311" cy="578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669" y="-348343"/>
            <a:ext cx="5420667" cy="838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44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91" y="511629"/>
            <a:ext cx="5974080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18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466" y="1076732"/>
            <a:ext cx="8233147" cy="600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03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990" y="505097"/>
            <a:ext cx="3938659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8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811" y="694509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3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571500"/>
            <a:ext cx="4781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1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255" y="1224778"/>
            <a:ext cx="6869837" cy="685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18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619125"/>
            <a:ext cx="47815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7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771" y="906508"/>
            <a:ext cx="6399984" cy="639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7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21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432" y="200298"/>
            <a:ext cx="5514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0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694" y="575582"/>
            <a:ext cx="5131877" cy="583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58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857250"/>
            <a:ext cx="89154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90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812" y="904875"/>
            <a:ext cx="6810375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37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034" y="400594"/>
            <a:ext cx="5965371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5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950" y="590550"/>
            <a:ext cx="7150100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994" y="517615"/>
            <a:ext cx="6219417" cy="481848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154955" y="5638800"/>
            <a:ext cx="117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QUAND TU ACHETES UN CHAPEAU DE PAILLE A IKEA ET QUE TU DOIS LE MONTER TOI-MÊME !!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40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138" y="0"/>
            <a:ext cx="6833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92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47" y="-766355"/>
            <a:ext cx="7174066" cy="701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1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0" y="502920"/>
            <a:ext cx="5730240" cy="573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7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34" y="592590"/>
            <a:ext cx="5737150" cy="5686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00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935" y="589061"/>
            <a:ext cx="5852854" cy="566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3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450668"/>
            <a:ext cx="5950131" cy="5950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934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1000"/>
            <a:ext cx="50101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2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286" y="485502"/>
            <a:ext cx="5828211" cy="582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540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2" y="0"/>
            <a:ext cx="4981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14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571500"/>
            <a:ext cx="477202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9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208" y="605789"/>
            <a:ext cx="6058501" cy="529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56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863" y="810713"/>
            <a:ext cx="6008098" cy="600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8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51" y="684439"/>
            <a:ext cx="6173561" cy="617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1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13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91" y="567963"/>
            <a:ext cx="3825952" cy="490972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370216" y="5712823"/>
            <a:ext cx="5442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ET LA </a:t>
            </a:r>
            <a:r>
              <a:rPr lang="fr-FR" dirty="0" smtClean="0">
                <a:solidFill>
                  <a:schemeClr val="bg1"/>
                </a:solidFill>
              </a:rPr>
              <a:t>L</a:t>
            </a:r>
            <a:r>
              <a:rPr lang="fr-FR" dirty="0" smtClean="0"/>
              <a:t>UMIERE </a:t>
            </a:r>
            <a:r>
              <a:rPr lang="fr-FR" dirty="0" smtClean="0">
                <a:solidFill>
                  <a:schemeClr val="bg1"/>
                </a:solidFill>
              </a:rPr>
              <a:t>F</a:t>
            </a:r>
            <a:r>
              <a:rPr lang="fr-FR" dirty="0" smtClean="0"/>
              <a:t>UT </a:t>
            </a:r>
            <a:r>
              <a:rPr lang="fr-FR" dirty="0" smtClean="0">
                <a:solidFill>
                  <a:schemeClr val="bg1"/>
                </a:solidFill>
              </a:rPr>
              <a:t>I</a:t>
            </a:r>
            <a:r>
              <a:rPr lang="fr-FR" dirty="0" smtClean="0"/>
              <a:t>NSTANTANEMENT </a:t>
            </a:r>
            <a:r>
              <a:rPr lang="fr-FR" dirty="0" smtClean="0">
                <a:solidFill>
                  <a:schemeClr val="bg1"/>
                </a:solidFill>
              </a:rPr>
              <a:t>(LFI)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570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44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835" y="806767"/>
            <a:ext cx="8217898" cy="820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0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162" y="845819"/>
            <a:ext cx="5530824" cy="504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25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912" y="566058"/>
            <a:ext cx="6185336" cy="547769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977" y="5208090"/>
            <a:ext cx="1222738" cy="99216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73" y="5393322"/>
            <a:ext cx="1620981" cy="91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49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33</TotalTime>
  <Words>29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 rac N°200</dc:title>
  <dc:creator>BEYAERT Jean-Louis</dc:creator>
  <cp:lastModifiedBy>user</cp:lastModifiedBy>
  <cp:revision>6</cp:revision>
  <dcterms:created xsi:type="dcterms:W3CDTF">2026-04-01T17:44:13Z</dcterms:created>
  <dcterms:modified xsi:type="dcterms:W3CDTF">2026-04-01T18:17:24Z</dcterms:modified>
  <cp:contentStatus/>
</cp:coreProperties>
</file>