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5" r:id="rId3"/>
    <p:sldId id="257" r:id="rId4"/>
    <p:sldId id="28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60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45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5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86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0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24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5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96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73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42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14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78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11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72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90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4D40491-E55A-4322-9B60-C2824891A962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62224A5-C0E7-4DC7-9ADA-5B1FCEC4F1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49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334" y="510441"/>
            <a:ext cx="4552185" cy="589036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754" y="477738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8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  <p:sndAc>
          <p:stSnd loop="1">
            <p:snd r:embed="rId2" name="Benny Hill.wav"/>
          </p:stSnd>
        </p:sndAc>
      </p:transition>
    </mc:Choice>
    <mc:Fallback xmlns="">
      <p:transition spd="slow">
        <p:split orient="vert"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70" y="431560"/>
            <a:ext cx="4761209" cy="616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81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381000"/>
            <a:ext cx="4810125" cy="632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6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913" y="462778"/>
            <a:ext cx="4861789" cy="586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0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619125"/>
            <a:ext cx="4914900" cy="607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5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641" y="362653"/>
            <a:ext cx="4964712" cy="598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685800"/>
            <a:ext cx="851535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955" y="419565"/>
            <a:ext cx="4861716" cy="586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6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562" y="757237"/>
            <a:ext cx="8524875" cy="534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5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550" y="403357"/>
            <a:ext cx="4975567" cy="599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18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331" y="121024"/>
            <a:ext cx="5154014" cy="621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2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776287"/>
            <a:ext cx="8515350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0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369" y="792427"/>
            <a:ext cx="9342351" cy="529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3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33" y="1008529"/>
            <a:ext cx="5042457" cy="607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6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51" y="255495"/>
            <a:ext cx="5477535" cy="660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2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700087"/>
            <a:ext cx="8515350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8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291" y="510988"/>
            <a:ext cx="4618533" cy="556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6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146" y="623047"/>
            <a:ext cx="48482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0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97" y="524435"/>
            <a:ext cx="4785872" cy="576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4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923" y="661851"/>
            <a:ext cx="4652744" cy="560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3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078" y="531793"/>
            <a:ext cx="4948487" cy="596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14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985" y="607422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8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605" y="511628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19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248" y="374469"/>
            <a:ext cx="4912835" cy="592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287" y="505097"/>
            <a:ext cx="4872822" cy="587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4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7" y="522515"/>
            <a:ext cx="4814829" cy="580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21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007" y="687977"/>
            <a:ext cx="4799479" cy="578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65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526" y="859971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871" y="566057"/>
            <a:ext cx="4724992" cy="569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199" y="915624"/>
            <a:ext cx="5381430" cy="64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78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30" y="619125"/>
            <a:ext cx="5227395" cy="609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225" y="311351"/>
            <a:ext cx="5030221" cy="60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66" y="426720"/>
            <a:ext cx="4955260" cy="597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446" y="909637"/>
            <a:ext cx="5914629" cy="594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923" y="1081087"/>
            <a:ext cx="4304940" cy="518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45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163" y="461555"/>
            <a:ext cx="5065700" cy="610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939" y="452847"/>
            <a:ext cx="4916170" cy="592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2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51" y="1081087"/>
            <a:ext cx="4792611" cy="577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1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48" y="374468"/>
            <a:ext cx="5289901" cy="684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4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00" y="461554"/>
            <a:ext cx="4574945" cy="591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74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424" y="696686"/>
            <a:ext cx="4395209" cy="5687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01" y="461555"/>
            <a:ext cx="4601070" cy="595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2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69" y="365761"/>
            <a:ext cx="4605434" cy="595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9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049" y="418011"/>
            <a:ext cx="4643431" cy="600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4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002" y="548640"/>
            <a:ext cx="4629563" cy="599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9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351" y="505097"/>
            <a:ext cx="4489043" cy="580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4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510" y="435429"/>
            <a:ext cx="4595135" cy="594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1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68" y="365760"/>
            <a:ext cx="5017329" cy="6492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1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80" y="381000"/>
            <a:ext cx="5070658" cy="6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6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605" y="521709"/>
            <a:ext cx="4550206" cy="588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764" y="5162550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04" y="5246180"/>
            <a:ext cx="1559455" cy="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9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N°131</dc:title>
  <dc:creator>BEYAERT Jean-Louis</dc:creator>
  <cp:lastModifiedBy>user</cp:lastModifiedBy>
  <cp:revision>8</cp:revision>
  <dcterms:created xsi:type="dcterms:W3CDTF">2026-03-27T20:13:11Z</dcterms:created>
  <dcterms:modified xsi:type="dcterms:W3CDTF">2026-03-28T10:31:03Z</dcterms:modified>
  <cp:contentStatus/>
</cp:coreProperties>
</file>