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56" r:id="rId4"/>
    <p:sldId id="258" r:id="rId5"/>
    <p:sldId id="261" r:id="rId6"/>
    <p:sldId id="262" r:id="rId7"/>
    <p:sldId id="263" r:id="rId8"/>
    <p:sldId id="272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8" r:id="rId31"/>
    <p:sldId id="289" r:id="rId32"/>
    <p:sldId id="290" r:id="rId33"/>
    <p:sldId id="294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74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249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395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9098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71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83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104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5637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449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4087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404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082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06650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597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7122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945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21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6506A5D-E899-4F4D-85BA-90958CEE5F0F}" type="datetimeFigureOut">
              <a:rPr lang="fr-FR" smtClean="0"/>
              <a:t>31/03/2026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F5DC2A40-5AC0-4529-B783-AC3332B0C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19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958" y="505097"/>
            <a:ext cx="1815952" cy="264039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472" y="4800478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914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682" y="-349623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33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06" y="-127746"/>
            <a:ext cx="4657164" cy="69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664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788" y="-1479176"/>
            <a:ext cx="6355976" cy="953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74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-336177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574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88" y="-389965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491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212" y="-537882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851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444" y="-252548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680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482" y="-1021976"/>
            <a:ext cx="4917141" cy="737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928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059" y="-1008529"/>
            <a:ext cx="5051612" cy="7577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717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422" y="-941295"/>
            <a:ext cx="4885765" cy="732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984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497" y="-783771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802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325" y="-905691"/>
            <a:ext cx="4889864" cy="733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1226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497" y="-73152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65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908" y="-566058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1764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84" y="-505097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700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5" y="-509996"/>
            <a:ext cx="9595485" cy="639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05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84" y="-1123407"/>
            <a:ext cx="5034902" cy="755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40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816" y="-1088571"/>
            <a:ext cx="5021943" cy="753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351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360" y="-1349829"/>
            <a:ext cx="5161280" cy="774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4806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84" y="-478972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1386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84" y="-478971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6433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682" y="-621576"/>
            <a:ext cx="5648779" cy="677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4580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577" y="-452846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4321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308" y="-567871"/>
            <a:ext cx="5669339" cy="680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4249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605" y="-426720"/>
            <a:ext cx="7284720" cy="728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720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84" y="-635726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8928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657" y="-505097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393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823" y="-1114699"/>
            <a:ext cx="4939107" cy="740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66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817" y="-1088573"/>
            <a:ext cx="5003074" cy="750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1650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901" y="-1706881"/>
            <a:ext cx="5307875" cy="796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8491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84" y="-54864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0104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25" y="-1027612"/>
            <a:ext cx="457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208" y="4906736"/>
            <a:ext cx="1293924" cy="104992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38" y="5301853"/>
            <a:ext cx="1528691" cy="86548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871621" y="4053278"/>
            <a:ext cx="3501772" cy="6580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DO WIDZENIA</a:t>
            </a:r>
            <a:endParaRPr lang="fr-FR" sz="3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74252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33</TotalTime>
  <Words>2</Words>
  <Application>Microsoft Office PowerPoint</Application>
  <PresentationFormat>Grand écran</PresentationFormat>
  <Paragraphs>1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BEYAERT Jean-Louis</dc:creator>
  <cp:lastModifiedBy>user</cp:lastModifiedBy>
  <cp:revision>4</cp:revision>
  <dcterms:created xsi:type="dcterms:W3CDTF">2026-03-31T12:19:31Z</dcterms:created>
  <dcterms:modified xsi:type="dcterms:W3CDTF">2026-03-31T13:07:05Z</dcterms:modified>
</cp:coreProperties>
</file>