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sldIdLst>
    <p:sldId id="602" r:id="rId5"/>
    <p:sldId id="365" r:id="rId6"/>
    <p:sldId id="664" r:id="rId7"/>
    <p:sldId id="603" r:id="rId8"/>
    <p:sldId id="604" r:id="rId9"/>
    <p:sldId id="605" r:id="rId10"/>
    <p:sldId id="606" r:id="rId11"/>
    <p:sldId id="607" r:id="rId12"/>
    <p:sldId id="608" r:id="rId13"/>
    <p:sldId id="609" r:id="rId14"/>
    <p:sldId id="610" r:id="rId15"/>
    <p:sldId id="611" r:id="rId16"/>
    <p:sldId id="612" r:id="rId17"/>
    <p:sldId id="613" r:id="rId18"/>
    <p:sldId id="614" r:id="rId19"/>
    <p:sldId id="615" r:id="rId20"/>
    <p:sldId id="616" r:id="rId21"/>
    <p:sldId id="617" r:id="rId22"/>
    <p:sldId id="618" r:id="rId23"/>
    <p:sldId id="619" r:id="rId24"/>
    <p:sldId id="620" r:id="rId25"/>
    <p:sldId id="621" r:id="rId26"/>
    <p:sldId id="622" r:id="rId27"/>
    <p:sldId id="623" r:id="rId28"/>
    <p:sldId id="624" r:id="rId29"/>
    <p:sldId id="626" r:id="rId30"/>
    <p:sldId id="627" r:id="rId31"/>
    <p:sldId id="628" r:id="rId32"/>
    <p:sldId id="629" r:id="rId33"/>
    <p:sldId id="630" r:id="rId34"/>
    <p:sldId id="631" r:id="rId35"/>
    <p:sldId id="632" r:id="rId36"/>
    <p:sldId id="633" r:id="rId37"/>
    <p:sldId id="634" r:id="rId38"/>
    <p:sldId id="635" r:id="rId39"/>
    <p:sldId id="636" r:id="rId40"/>
    <p:sldId id="637" r:id="rId41"/>
    <p:sldId id="638" r:id="rId42"/>
    <p:sldId id="639" r:id="rId43"/>
    <p:sldId id="641" r:id="rId44"/>
    <p:sldId id="642" r:id="rId45"/>
    <p:sldId id="646" r:id="rId46"/>
    <p:sldId id="643" r:id="rId47"/>
    <p:sldId id="644" r:id="rId48"/>
    <p:sldId id="645" r:id="rId49"/>
    <p:sldId id="647" r:id="rId50"/>
    <p:sldId id="648" r:id="rId51"/>
    <p:sldId id="649" r:id="rId52"/>
    <p:sldId id="650" r:id="rId53"/>
    <p:sldId id="652" r:id="rId54"/>
    <p:sldId id="653" r:id="rId55"/>
    <p:sldId id="654" r:id="rId56"/>
    <p:sldId id="655" r:id="rId57"/>
    <p:sldId id="656" r:id="rId58"/>
    <p:sldId id="657" r:id="rId59"/>
    <p:sldId id="658" r:id="rId60"/>
    <p:sldId id="659" r:id="rId61"/>
    <p:sldId id="660" r:id="rId62"/>
    <p:sldId id="661" r:id="rId63"/>
    <p:sldId id="663" r:id="rId64"/>
    <p:sldId id="662" r:id="rId65"/>
    <p:sldId id="589" r:id="rId66"/>
  </p:sldIdLst>
  <p:sldSz cx="9144000" cy="6137275"/>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YbVwY1CfzMevp7el8nPog==" hashData="ErXSphSX5HVkhLn3BTnW0I78h7gCUM/k31c96aIBd8gT6OWQEGhKXCMpK9y2G2gic7Ak5sytKcurmKi98uAkwQ=="/>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4" d="100"/>
          <a:sy n="84" d="100"/>
        </p:scale>
        <p:origin x="283" y="67"/>
      </p:cViewPr>
      <p:guideLst/>
    </p:cSldViewPr>
  </p:slideViewPr>
  <p:notesTextViewPr>
    <p:cViewPr>
      <p:scale>
        <a:sx n="1" d="1"/>
        <a:sy n="1" d="1"/>
      </p:scale>
      <p:origin x="0" y="0"/>
    </p:cViewPr>
  </p:notesTextViewPr>
  <p:sorterViewPr>
    <p:cViewPr>
      <p:scale>
        <a:sx n="100" d="100"/>
        <a:sy n="100" d="100"/>
      </p:scale>
      <p:origin x="0" y="-3365"/>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6B38BC-78F8-3F45-3C3A-C04C537E8A33}"/>
              </a:ext>
            </a:extLst>
          </p:cNvPr>
          <p:cNvSpPr>
            <a:spLocks noGrp="1"/>
          </p:cNvSpPr>
          <p:nvPr>
            <p:ph type="ctrTitle"/>
          </p:nvPr>
        </p:nvSpPr>
        <p:spPr>
          <a:xfrm>
            <a:off x="1143000" y="1004411"/>
            <a:ext cx="6858000" cy="2136681"/>
          </a:xfrm>
        </p:spPr>
        <p:txBody>
          <a:bodyPr anchor="b"/>
          <a:lstStyle>
            <a:lvl1pPr algn="ctr">
              <a:defRPr sz="4027"/>
            </a:lvl1pPr>
          </a:lstStyle>
          <a:p>
            <a:r>
              <a:rPr lang="fr-FR"/>
              <a:t>Modifiez le style du titre</a:t>
            </a:r>
          </a:p>
        </p:txBody>
      </p:sp>
      <p:sp>
        <p:nvSpPr>
          <p:cNvPr id="3" name="Sous-titre 2">
            <a:extLst>
              <a:ext uri="{FF2B5EF4-FFF2-40B4-BE49-F238E27FC236}">
                <a16:creationId xmlns:a16="http://schemas.microsoft.com/office/drawing/2014/main" id="{07249E2A-7B56-4816-38A9-E2740D52C300}"/>
              </a:ext>
            </a:extLst>
          </p:cNvPr>
          <p:cNvSpPr>
            <a:spLocks noGrp="1"/>
          </p:cNvSpPr>
          <p:nvPr>
            <p:ph type="subTitle" idx="1"/>
          </p:nvPr>
        </p:nvSpPr>
        <p:spPr>
          <a:xfrm>
            <a:off x="1143000" y="3223490"/>
            <a:ext cx="6858000" cy="1481754"/>
          </a:xfrm>
        </p:spPr>
        <p:txBody>
          <a:bodyPr/>
          <a:lstStyle>
            <a:lvl1pPr marL="0" indent="0" algn="ctr">
              <a:buNone/>
              <a:defRPr sz="1611"/>
            </a:lvl1pPr>
            <a:lvl2pPr marL="306861" indent="0" algn="ctr">
              <a:buNone/>
              <a:defRPr sz="1342"/>
            </a:lvl2pPr>
            <a:lvl3pPr marL="613722" indent="0" algn="ctr">
              <a:buNone/>
              <a:defRPr sz="1208"/>
            </a:lvl3pPr>
            <a:lvl4pPr marL="920584" indent="0" algn="ctr">
              <a:buNone/>
              <a:defRPr sz="1074"/>
            </a:lvl4pPr>
            <a:lvl5pPr marL="1227445" indent="0" algn="ctr">
              <a:buNone/>
              <a:defRPr sz="1074"/>
            </a:lvl5pPr>
            <a:lvl6pPr marL="1534306" indent="0" algn="ctr">
              <a:buNone/>
              <a:defRPr sz="1074"/>
            </a:lvl6pPr>
            <a:lvl7pPr marL="1841167" indent="0" algn="ctr">
              <a:buNone/>
              <a:defRPr sz="1074"/>
            </a:lvl7pPr>
            <a:lvl8pPr marL="2148028" indent="0" algn="ctr">
              <a:buNone/>
              <a:defRPr sz="1074"/>
            </a:lvl8pPr>
            <a:lvl9pPr marL="2454890" indent="0" algn="ctr">
              <a:buNone/>
              <a:defRPr sz="1074"/>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2F9FEAA-B925-221B-22C1-48A28FD5B908}"/>
              </a:ext>
            </a:extLst>
          </p:cNvPr>
          <p:cNvSpPr>
            <a:spLocks noGrp="1"/>
          </p:cNvSpPr>
          <p:nvPr>
            <p:ph type="dt" sz="half" idx="10"/>
          </p:nvPr>
        </p:nvSpPr>
        <p:spPr/>
        <p:txBody>
          <a:bodyPr/>
          <a:lstStyle/>
          <a:p>
            <a:fld id="{04EBD920-B613-4EC3-8F6B-ECCD708A5582}" type="datetimeFigureOut">
              <a:rPr lang="fr-FR" smtClean="0"/>
              <a:t>25/12/2025</a:t>
            </a:fld>
            <a:endParaRPr lang="fr-FR"/>
          </a:p>
        </p:txBody>
      </p:sp>
      <p:sp>
        <p:nvSpPr>
          <p:cNvPr id="5" name="Espace réservé du pied de page 4">
            <a:extLst>
              <a:ext uri="{FF2B5EF4-FFF2-40B4-BE49-F238E27FC236}">
                <a16:creationId xmlns:a16="http://schemas.microsoft.com/office/drawing/2014/main" id="{4E1ECB62-B6F8-9417-15DC-682A6282F44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D55A1B2-908E-6E34-8421-12AE010F36BB}"/>
              </a:ext>
            </a:extLst>
          </p:cNvPr>
          <p:cNvSpPr>
            <a:spLocks noGrp="1"/>
          </p:cNvSpPr>
          <p:nvPr>
            <p:ph type="sldNum" sz="quarter" idx="12"/>
          </p:nvPr>
        </p:nvSpPr>
        <p:spPr/>
        <p:txBody>
          <a:bodyPr/>
          <a:lstStyle/>
          <a:p>
            <a:fld id="{F74F9DDF-D5F1-4994-A2B9-D129CB35F957}" type="slidenum">
              <a:rPr lang="fr-FR" smtClean="0"/>
              <a:t>‹N°›</a:t>
            </a:fld>
            <a:endParaRPr lang="fr-FR"/>
          </a:p>
        </p:txBody>
      </p:sp>
    </p:spTree>
    <p:extLst>
      <p:ext uri="{BB962C8B-B14F-4D97-AF65-F5344CB8AC3E}">
        <p14:creationId xmlns:p14="http://schemas.microsoft.com/office/powerpoint/2010/main" val="313238450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4DD2F2-6498-A96D-5748-06772ABC928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A1E7423-3480-A0A1-020E-806278E8593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951990-F864-9AA5-4547-AE2EE2B96683}"/>
              </a:ext>
            </a:extLst>
          </p:cNvPr>
          <p:cNvSpPr>
            <a:spLocks noGrp="1"/>
          </p:cNvSpPr>
          <p:nvPr>
            <p:ph type="dt" sz="half" idx="10"/>
          </p:nvPr>
        </p:nvSpPr>
        <p:spPr/>
        <p:txBody>
          <a:bodyPr/>
          <a:lstStyle/>
          <a:p>
            <a:fld id="{04EBD920-B613-4EC3-8F6B-ECCD708A5582}" type="datetimeFigureOut">
              <a:rPr lang="fr-FR" smtClean="0"/>
              <a:t>25/12/2025</a:t>
            </a:fld>
            <a:endParaRPr lang="fr-FR"/>
          </a:p>
        </p:txBody>
      </p:sp>
      <p:sp>
        <p:nvSpPr>
          <p:cNvPr id="5" name="Espace réservé du pied de page 4">
            <a:extLst>
              <a:ext uri="{FF2B5EF4-FFF2-40B4-BE49-F238E27FC236}">
                <a16:creationId xmlns:a16="http://schemas.microsoft.com/office/drawing/2014/main" id="{C730A443-EE6F-3DAE-241C-1F77B3002FC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AAB0659-B2EF-6424-AFB9-702C791CA311}"/>
              </a:ext>
            </a:extLst>
          </p:cNvPr>
          <p:cNvSpPr>
            <a:spLocks noGrp="1"/>
          </p:cNvSpPr>
          <p:nvPr>
            <p:ph type="sldNum" sz="quarter" idx="12"/>
          </p:nvPr>
        </p:nvSpPr>
        <p:spPr/>
        <p:txBody>
          <a:bodyPr/>
          <a:lstStyle/>
          <a:p>
            <a:fld id="{F74F9DDF-D5F1-4994-A2B9-D129CB35F957}" type="slidenum">
              <a:rPr lang="fr-FR" smtClean="0"/>
              <a:t>‹N°›</a:t>
            </a:fld>
            <a:endParaRPr lang="fr-FR"/>
          </a:p>
        </p:txBody>
      </p:sp>
    </p:spTree>
    <p:extLst>
      <p:ext uri="{BB962C8B-B14F-4D97-AF65-F5344CB8AC3E}">
        <p14:creationId xmlns:p14="http://schemas.microsoft.com/office/powerpoint/2010/main" val="310082901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97B784-487A-97EC-E8AD-19B5AC4E60D8}"/>
              </a:ext>
            </a:extLst>
          </p:cNvPr>
          <p:cNvSpPr>
            <a:spLocks noGrp="1"/>
          </p:cNvSpPr>
          <p:nvPr>
            <p:ph type="title"/>
          </p:nvPr>
        </p:nvSpPr>
        <p:spPr>
          <a:xfrm>
            <a:off x="623888" y="1530059"/>
            <a:ext cx="7886700" cy="2552935"/>
          </a:xfrm>
        </p:spPr>
        <p:txBody>
          <a:bodyPr anchor="b"/>
          <a:lstStyle>
            <a:lvl1pPr>
              <a:defRPr sz="4027"/>
            </a:lvl1pPr>
          </a:lstStyle>
          <a:p>
            <a:r>
              <a:rPr lang="fr-FR"/>
              <a:t>Modifiez le style du titre</a:t>
            </a:r>
          </a:p>
        </p:txBody>
      </p:sp>
      <p:sp>
        <p:nvSpPr>
          <p:cNvPr id="3" name="Espace réservé du texte 2">
            <a:extLst>
              <a:ext uri="{FF2B5EF4-FFF2-40B4-BE49-F238E27FC236}">
                <a16:creationId xmlns:a16="http://schemas.microsoft.com/office/drawing/2014/main" id="{8A2F113D-9806-F2B8-2C05-2D6D68E37FCF}"/>
              </a:ext>
            </a:extLst>
          </p:cNvPr>
          <p:cNvSpPr>
            <a:spLocks noGrp="1"/>
          </p:cNvSpPr>
          <p:nvPr>
            <p:ph type="body" idx="1"/>
          </p:nvPr>
        </p:nvSpPr>
        <p:spPr>
          <a:xfrm>
            <a:off x="623888" y="4107146"/>
            <a:ext cx="7886700" cy="1342528"/>
          </a:xfrm>
        </p:spPr>
        <p:txBody>
          <a:bodyPr/>
          <a:lstStyle>
            <a:lvl1pPr marL="0" indent="0">
              <a:buNone/>
              <a:defRPr sz="1611">
                <a:solidFill>
                  <a:schemeClr val="tx1">
                    <a:tint val="82000"/>
                  </a:schemeClr>
                </a:solidFill>
              </a:defRPr>
            </a:lvl1pPr>
            <a:lvl2pPr marL="306861" indent="0">
              <a:buNone/>
              <a:defRPr sz="1342">
                <a:solidFill>
                  <a:schemeClr val="tx1">
                    <a:tint val="82000"/>
                  </a:schemeClr>
                </a:solidFill>
              </a:defRPr>
            </a:lvl2pPr>
            <a:lvl3pPr marL="613722" indent="0">
              <a:buNone/>
              <a:defRPr sz="1208">
                <a:solidFill>
                  <a:schemeClr val="tx1">
                    <a:tint val="82000"/>
                  </a:schemeClr>
                </a:solidFill>
              </a:defRPr>
            </a:lvl3pPr>
            <a:lvl4pPr marL="920584" indent="0">
              <a:buNone/>
              <a:defRPr sz="1074">
                <a:solidFill>
                  <a:schemeClr val="tx1">
                    <a:tint val="82000"/>
                  </a:schemeClr>
                </a:solidFill>
              </a:defRPr>
            </a:lvl4pPr>
            <a:lvl5pPr marL="1227445" indent="0">
              <a:buNone/>
              <a:defRPr sz="1074">
                <a:solidFill>
                  <a:schemeClr val="tx1">
                    <a:tint val="82000"/>
                  </a:schemeClr>
                </a:solidFill>
              </a:defRPr>
            </a:lvl5pPr>
            <a:lvl6pPr marL="1534306" indent="0">
              <a:buNone/>
              <a:defRPr sz="1074">
                <a:solidFill>
                  <a:schemeClr val="tx1">
                    <a:tint val="82000"/>
                  </a:schemeClr>
                </a:solidFill>
              </a:defRPr>
            </a:lvl6pPr>
            <a:lvl7pPr marL="1841167" indent="0">
              <a:buNone/>
              <a:defRPr sz="1074">
                <a:solidFill>
                  <a:schemeClr val="tx1">
                    <a:tint val="82000"/>
                  </a:schemeClr>
                </a:solidFill>
              </a:defRPr>
            </a:lvl7pPr>
            <a:lvl8pPr marL="2148028" indent="0">
              <a:buNone/>
              <a:defRPr sz="1074">
                <a:solidFill>
                  <a:schemeClr val="tx1">
                    <a:tint val="82000"/>
                  </a:schemeClr>
                </a:solidFill>
              </a:defRPr>
            </a:lvl8pPr>
            <a:lvl9pPr marL="2454890" indent="0">
              <a:buNone/>
              <a:defRPr sz="1074">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80CAC37-134E-CD9F-5EA6-4CFE7E47E2BF}"/>
              </a:ext>
            </a:extLst>
          </p:cNvPr>
          <p:cNvSpPr>
            <a:spLocks noGrp="1"/>
          </p:cNvSpPr>
          <p:nvPr>
            <p:ph type="dt" sz="half" idx="10"/>
          </p:nvPr>
        </p:nvSpPr>
        <p:spPr/>
        <p:txBody>
          <a:bodyPr/>
          <a:lstStyle/>
          <a:p>
            <a:fld id="{04EBD920-B613-4EC3-8F6B-ECCD708A5582}" type="datetimeFigureOut">
              <a:rPr lang="fr-FR" smtClean="0"/>
              <a:t>25/12/2025</a:t>
            </a:fld>
            <a:endParaRPr lang="fr-FR"/>
          </a:p>
        </p:txBody>
      </p:sp>
      <p:sp>
        <p:nvSpPr>
          <p:cNvPr id="5" name="Espace réservé du pied de page 4">
            <a:extLst>
              <a:ext uri="{FF2B5EF4-FFF2-40B4-BE49-F238E27FC236}">
                <a16:creationId xmlns:a16="http://schemas.microsoft.com/office/drawing/2014/main" id="{8E0E8449-9008-A056-1FF4-82B133985C2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78F70B-2008-FB45-CC13-BFFFD229B77C}"/>
              </a:ext>
            </a:extLst>
          </p:cNvPr>
          <p:cNvSpPr>
            <a:spLocks noGrp="1"/>
          </p:cNvSpPr>
          <p:nvPr>
            <p:ph type="sldNum" sz="quarter" idx="12"/>
          </p:nvPr>
        </p:nvSpPr>
        <p:spPr/>
        <p:txBody>
          <a:bodyPr/>
          <a:lstStyle/>
          <a:p>
            <a:fld id="{F74F9DDF-D5F1-4994-A2B9-D129CB35F957}" type="slidenum">
              <a:rPr lang="fr-FR" smtClean="0"/>
              <a:t>‹N°›</a:t>
            </a:fld>
            <a:endParaRPr lang="fr-FR"/>
          </a:p>
        </p:txBody>
      </p:sp>
    </p:spTree>
    <p:extLst>
      <p:ext uri="{BB962C8B-B14F-4D97-AF65-F5344CB8AC3E}">
        <p14:creationId xmlns:p14="http://schemas.microsoft.com/office/powerpoint/2010/main" val="183901772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B5173F-2E5C-6847-F4BD-14FD97DFBC7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522AFBF-DC0B-3493-A8E0-58821847979F}"/>
              </a:ext>
            </a:extLst>
          </p:cNvPr>
          <p:cNvSpPr>
            <a:spLocks noGrp="1"/>
          </p:cNvSpPr>
          <p:nvPr>
            <p:ph sz="half" idx="1"/>
          </p:nvPr>
        </p:nvSpPr>
        <p:spPr>
          <a:xfrm>
            <a:off x="628650" y="1633765"/>
            <a:ext cx="3886200" cy="389404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AB578D6-7946-EE02-B898-C5E211FC0A4B}"/>
              </a:ext>
            </a:extLst>
          </p:cNvPr>
          <p:cNvSpPr>
            <a:spLocks noGrp="1"/>
          </p:cNvSpPr>
          <p:nvPr>
            <p:ph sz="half" idx="2"/>
          </p:nvPr>
        </p:nvSpPr>
        <p:spPr>
          <a:xfrm>
            <a:off x="4629150" y="1633765"/>
            <a:ext cx="3886200" cy="389404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54A1BCE-9F2F-8979-8A0C-ABE4DC47BA9F}"/>
              </a:ext>
            </a:extLst>
          </p:cNvPr>
          <p:cNvSpPr>
            <a:spLocks noGrp="1"/>
          </p:cNvSpPr>
          <p:nvPr>
            <p:ph type="dt" sz="half" idx="10"/>
          </p:nvPr>
        </p:nvSpPr>
        <p:spPr/>
        <p:txBody>
          <a:bodyPr/>
          <a:lstStyle/>
          <a:p>
            <a:fld id="{04EBD920-B613-4EC3-8F6B-ECCD708A5582}" type="datetimeFigureOut">
              <a:rPr lang="fr-FR" smtClean="0"/>
              <a:t>25/12/2025</a:t>
            </a:fld>
            <a:endParaRPr lang="fr-FR"/>
          </a:p>
        </p:txBody>
      </p:sp>
      <p:sp>
        <p:nvSpPr>
          <p:cNvPr id="6" name="Espace réservé du pied de page 5">
            <a:extLst>
              <a:ext uri="{FF2B5EF4-FFF2-40B4-BE49-F238E27FC236}">
                <a16:creationId xmlns:a16="http://schemas.microsoft.com/office/drawing/2014/main" id="{224F219D-CA2F-C2A3-1A99-7272E39497D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9B6CC7B-BF5F-B9B7-B8D2-8F13A660535A}"/>
              </a:ext>
            </a:extLst>
          </p:cNvPr>
          <p:cNvSpPr>
            <a:spLocks noGrp="1"/>
          </p:cNvSpPr>
          <p:nvPr>
            <p:ph type="sldNum" sz="quarter" idx="12"/>
          </p:nvPr>
        </p:nvSpPr>
        <p:spPr/>
        <p:txBody>
          <a:bodyPr/>
          <a:lstStyle/>
          <a:p>
            <a:fld id="{F74F9DDF-D5F1-4994-A2B9-D129CB35F957}" type="slidenum">
              <a:rPr lang="fr-FR" smtClean="0"/>
              <a:t>‹N°›</a:t>
            </a:fld>
            <a:endParaRPr lang="fr-FR"/>
          </a:p>
        </p:txBody>
      </p:sp>
    </p:spTree>
    <p:extLst>
      <p:ext uri="{BB962C8B-B14F-4D97-AF65-F5344CB8AC3E}">
        <p14:creationId xmlns:p14="http://schemas.microsoft.com/office/powerpoint/2010/main" val="216764940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8F93C2-4228-C334-922E-F4D550DC3DA4}"/>
              </a:ext>
            </a:extLst>
          </p:cNvPr>
          <p:cNvSpPr>
            <a:spLocks noGrp="1"/>
          </p:cNvSpPr>
          <p:nvPr>
            <p:ph type="title"/>
          </p:nvPr>
        </p:nvSpPr>
        <p:spPr>
          <a:xfrm>
            <a:off x="629841" y="326754"/>
            <a:ext cx="7886700" cy="1186256"/>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0CEB730-996E-15BD-F8B4-15BFFE3C0485}"/>
              </a:ext>
            </a:extLst>
          </p:cNvPr>
          <p:cNvSpPr>
            <a:spLocks noGrp="1"/>
          </p:cNvSpPr>
          <p:nvPr>
            <p:ph type="body" idx="1"/>
          </p:nvPr>
        </p:nvSpPr>
        <p:spPr>
          <a:xfrm>
            <a:off x="629842" y="1504485"/>
            <a:ext cx="3868340" cy="737325"/>
          </a:xfrm>
        </p:spPr>
        <p:txBody>
          <a:bodyPr anchor="b"/>
          <a:lstStyle>
            <a:lvl1pPr marL="0" indent="0">
              <a:buNone/>
              <a:defRPr sz="1611" b="1"/>
            </a:lvl1pPr>
            <a:lvl2pPr marL="306861" indent="0">
              <a:buNone/>
              <a:defRPr sz="1342" b="1"/>
            </a:lvl2pPr>
            <a:lvl3pPr marL="613722" indent="0">
              <a:buNone/>
              <a:defRPr sz="1208" b="1"/>
            </a:lvl3pPr>
            <a:lvl4pPr marL="920584" indent="0">
              <a:buNone/>
              <a:defRPr sz="1074" b="1"/>
            </a:lvl4pPr>
            <a:lvl5pPr marL="1227445" indent="0">
              <a:buNone/>
              <a:defRPr sz="1074" b="1"/>
            </a:lvl5pPr>
            <a:lvl6pPr marL="1534306" indent="0">
              <a:buNone/>
              <a:defRPr sz="1074" b="1"/>
            </a:lvl6pPr>
            <a:lvl7pPr marL="1841167" indent="0">
              <a:buNone/>
              <a:defRPr sz="1074" b="1"/>
            </a:lvl7pPr>
            <a:lvl8pPr marL="2148028" indent="0">
              <a:buNone/>
              <a:defRPr sz="1074" b="1"/>
            </a:lvl8pPr>
            <a:lvl9pPr marL="2454890" indent="0">
              <a:buNone/>
              <a:defRPr sz="1074"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F181836-FDB4-CA2B-2BD4-71221A4D2BAD}"/>
              </a:ext>
            </a:extLst>
          </p:cNvPr>
          <p:cNvSpPr>
            <a:spLocks noGrp="1"/>
          </p:cNvSpPr>
          <p:nvPr>
            <p:ph sz="half" idx="2"/>
          </p:nvPr>
        </p:nvSpPr>
        <p:spPr>
          <a:xfrm>
            <a:off x="629842" y="2241810"/>
            <a:ext cx="3868340" cy="329736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C59D28C-E352-5B62-9184-15A82FCC66DC}"/>
              </a:ext>
            </a:extLst>
          </p:cNvPr>
          <p:cNvSpPr>
            <a:spLocks noGrp="1"/>
          </p:cNvSpPr>
          <p:nvPr>
            <p:ph type="body" sz="quarter" idx="3"/>
          </p:nvPr>
        </p:nvSpPr>
        <p:spPr>
          <a:xfrm>
            <a:off x="4629151" y="1504485"/>
            <a:ext cx="3887391" cy="737325"/>
          </a:xfrm>
        </p:spPr>
        <p:txBody>
          <a:bodyPr anchor="b"/>
          <a:lstStyle>
            <a:lvl1pPr marL="0" indent="0">
              <a:buNone/>
              <a:defRPr sz="1611" b="1"/>
            </a:lvl1pPr>
            <a:lvl2pPr marL="306861" indent="0">
              <a:buNone/>
              <a:defRPr sz="1342" b="1"/>
            </a:lvl2pPr>
            <a:lvl3pPr marL="613722" indent="0">
              <a:buNone/>
              <a:defRPr sz="1208" b="1"/>
            </a:lvl3pPr>
            <a:lvl4pPr marL="920584" indent="0">
              <a:buNone/>
              <a:defRPr sz="1074" b="1"/>
            </a:lvl4pPr>
            <a:lvl5pPr marL="1227445" indent="0">
              <a:buNone/>
              <a:defRPr sz="1074" b="1"/>
            </a:lvl5pPr>
            <a:lvl6pPr marL="1534306" indent="0">
              <a:buNone/>
              <a:defRPr sz="1074" b="1"/>
            </a:lvl6pPr>
            <a:lvl7pPr marL="1841167" indent="0">
              <a:buNone/>
              <a:defRPr sz="1074" b="1"/>
            </a:lvl7pPr>
            <a:lvl8pPr marL="2148028" indent="0">
              <a:buNone/>
              <a:defRPr sz="1074" b="1"/>
            </a:lvl8pPr>
            <a:lvl9pPr marL="2454890" indent="0">
              <a:buNone/>
              <a:defRPr sz="1074"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D667595-3D0C-9DC1-4EE5-785C04E5F30A}"/>
              </a:ext>
            </a:extLst>
          </p:cNvPr>
          <p:cNvSpPr>
            <a:spLocks noGrp="1"/>
          </p:cNvSpPr>
          <p:nvPr>
            <p:ph sz="quarter" idx="4"/>
          </p:nvPr>
        </p:nvSpPr>
        <p:spPr>
          <a:xfrm>
            <a:off x="4629151" y="2241810"/>
            <a:ext cx="3887391" cy="329736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F019FFB-4C1D-566D-FCDE-7192B262DD12}"/>
              </a:ext>
            </a:extLst>
          </p:cNvPr>
          <p:cNvSpPr>
            <a:spLocks noGrp="1"/>
          </p:cNvSpPr>
          <p:nvPr>
            <p:ph type="dt" sz="half" idx="10"/>
          </p:nvPr>
        </p:nvSpPr>
        <p:spPr/>
        <p:txBody>
          <a:bodyPr/>
          <a:lstStyle/>
          <a:p>
            <a:fld id="{04EBD920-B613-4EC3-8F6B-ECCD708A5582}" type="datetimeFigureOut">
              <a:rPr lang="fr-FR" smtClean="0"/>
              <a:t>25/12/2025</a:t>
            </a:fld>
            <a:endParaRPr lang="fr-FR"/>
          </a:p>
        </p:txBody>
      </p:sp>
      <p:sp>
        <p:nvSpPr>
          <p:cNvPr id="8" name="Espace réservé du pied de page 7">
            <a:extLst>
              <a:ext uri="{FF2B5EF4-FFF2-40B4-BE49-F238E27FC236}">
                <a16:creationId xmlns:a16="http://schemas.microsoft.com/office/drawing/2014/main" id="{F1FD5013-E1AE-1A89-96DD-08FE02FB158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1DF681E-2D31-1631-7195-4CAE10BAFC1A}"/>
              </a:ext>
            </a:extLst>
          </p:cNvPr>
          <p:cNvSpPr>
            <a:spLocks noGrp="1"/>
          </p:cNvSpPr>
          <p:nvPr>
            <p:ph type="sldNum" sz="quarter" idx="12"/>
          </p:nvPr>
        </p:nvSpPr>
        <p:spPr/>
        <p:txBody>
          <a:bodyPr/>
          <a:lstStyle/>
          <a:p>
            <a:fld id="{F74F9DDF-D5F1-4994-A2B9-D129CB35F957}" type="slidenum">
              <a:rPr lang="fr-FR" smtClean="0"/>
              <a:t>‹N°›</a:t>
            </a:fld>
            <a:endParaRPr lang="fr-FR"/>
          </a:p>
        </p:txBody>
      </p:sp>
    </p:spTree>
    <p:extLst>
      <p:ext uri="{BB962C8B-B14F-4D97-AF65-F5344CB8AC3E}">
        <p14:creationId xmlns:p14="http://schemas.microsoft.com/office/powerpoint/2010/main" val="48883583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AA158B-21F7-4A91-69A8-905AD8F38B5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ED851F1-620E-7593-3395-B32E0BB4E2AB}"/>
              </a:ext>
            </a:extLst>
          </p:cNvPr>
          <p:cNvSpPr>
            <a:spLocks noGrp="1"/>
          </p:cNvSpPr>
          <p:nvPr>
            <p:ph type="dt" sz="half" idx="10"/>
          </p:nvPr>
        </p:nvSpPr>
        <p:spPr/>
        <p:txBody>
          <a:bodyPr/>
          <a:lstStyle/>
          <a:p>
            <a:fld id="{04EBD920-B613-4EC3-8F6B-ECCD708A5582}" type="datetimeFigureOut">
              <a:rPr lang="fr-FR" smtClean="0"/>
              <a:t>25/12/2025</a:t>
            </a:fld>
            <a:endParaRPr lang="fr-FR"/>
          </a:p>
        </p:txBody>
      </p:sp>
      <p:sp>
        <p:nvSpPr>
          <p:cNvPr id="4" name="Espace réservé du pied de page 3">
            <a:extLst>
              <a:ext uri="{FF2B5EF4-FFF2-40B4-BE49-F238E27FC236}">
                <a16:creationId xmlns:a16="http://schemas.microsoft.com/office/drawing/2014/main" id="{42F0B17B-371E-C286-0F1F-A5983954E2F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A9811A7-F221-678F-80A5-06F254F4A32B}"/>
              </a:ext>
            </a:extLst>
          </p:cNvPr>
          <p:cNvSpPr>
            <a:spLocks noGrp="1"/>
          </p:cNvSpPr>
          <p:nvPr>
            <p:ph type="sldNum" sz="quarter" idx="12"/>
          </p:nvPr>
        </p:nvSpPr>
        <p:spPr/>
        <p:txBody>
          <a:bodyPr/>
          <a:lstStyle/>
          <a:p>
            <a:fld id="{F74F9DDF-D5F1-4994-A2B9-D129CB35F957}" type="slidenum">
              <a:rPr lang="fr-FR" smtClean="0"/>
              <a:t>‹N°›</a:t>
            </a:fld>
            <a:endParaRPr lang="fr-FR"/>
          </a:p>
        </p:txBody>
      </p:sp>
    </p:spTree>
    <p:extLst>
      <p:ext uri="{BB962C8B-B14F-4D97-AF65-F5344CB8AC3E}">
        <p14:creationId xmlns:p14="http://schemas.microsoft.com/office/powerpoint/2010/main" val="2248031976"/>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8CB280C-39B5-FBA5-2CE2-742D8A365831}"/>
              </a:ext>
            </a:extLst>
          </p:cNvPr>
          <p:cNvSpPr>
            <a:spLocks noGrp="1"/>
          </p:cNvSpPr>
          <p:nvPr>
            <p:ph type="dt" sz="half" idx="10"/>
          </p:nvPr>
        </p:nvSpPr>
        <p:spPr/>
        <p:txBody>
          <a:bodyPr/>
          <a:lstStyle/>
          <a:p>
            <a:fld id="{04EBD920-B613-4EC3-8F6B-ECCD708A5582}" type="datetimeFigureOut">
              <a:rPr lang="fr-FR" smtClean="0"/>
              <a:t>25/12/2025</a:t>
            </a:fld>
            <a:endParaRPr lang="fr-FR"/>
          </a:p>
        </p:txBody>
      </p:sp>
      <p:sp>
        <p:nvSpPr>
          <p:cNvPr id="3" name="Espace réservé du pied de page 2">
            <a:extLst>
              <a:ext uri="{FF2B5EF4-FFF2-40B4-BE49-F238E27FC236}">
                <a16:creationId xmlns:a16="http://schemas.microsoft.com/office/drawing/2014/main" id="{45408900-4E3B-9194-2E1A-318D8AA33E3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70650A6-2439-F8B7-0132-02742F033A92}"/>
              </a:ext>
            </a:extLst>
          </p:cNvPr>
          <p:cNvSpPr>
            <a:spLocks noGrp="1"/>
          </p:cNvSpPr>
          <p:nvPr>
            <p:ph type="sldNum" sz="quarter" idx="12"/>
          </p:nvPr>
        </p:nvSpPr>
        <p:spPr/>
        <p:txBody>
          <a:bodyPr/>
          <a:lstStyle/>
          <a:p>
            <a:fld id="{F74F9DDF-D5F1-4994-A2B9-D129CB35F957}" type="slidenum">
              <a:rPr lang="fr-FR" smtClean="0"/>
              <a:t>‹N°›</a:t>
            </a:fld>
            <a:endParaRPr lang="fr-FR"/>
          </a:p>
        </p:txBody>
      </p:sp>
    </p:spTree>
    <p:extLst>
      <p:ext uri="{BB962C8B-B14F-4D97-AF65-F5344CB8AC3E}">
        <p14:creationId xmlns:p14="http://schemas.microsoft.com/office/powerpoint/2010/main" val="51911937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D573D0E-883E-FC42-33CC-3C846020C619}"/>
              </a:ext>
            </a:extLst>
          </p:cNvPr>
          <p:cNvSpPr>
            <a:spLocks noGrp="1"/>
          </p:cNvSpPr>
          <p:nvPr>
            <p:ph type="title"/>
          </p:nvPr>
        </p:nvSpPr>
        <p:spPr>
          <a:xfrm>
            <a:off x="629841" y="409152"/>
            <a:ext cx="2949178" cy="1432031"/>
          </a:xfrm>
        </p:spPr>
        <p:txBody>
          <a:bodyPr anchor="b"/>
          <a:lstStyle>
            <a:lvl1pPr>
              <a:defRPr sz="2148"/>
            </a:lvl1pPr>
          </a:lstStyle>
          <a:p>
            <a:r>
              <a:rPr lang="fr-FR"/>
              <a:t>Modifiez le style du titre</a:t>
            </a:r>
          </a:p>
        </p:txBody>
      </p:sp>
      <p:sp>
        <p:nvSpPr>
          <p:cNvPr id="3" name="Espace réservé du contenu 2">
            <a:extLst>
              <a:ext uri="{FF2B5EF4-FFF2-40B4-BE49-F238E27FC236}">
                <a16:creationId xmlns:a16="http://schemas.microsoft.com/office/drawing/2014/main" id="{5F6CF7B0-CD05-368D-2DB9-69D7EE76D80B}"/>
              </a:ext>
            </a:extLst>
          </p:cNvPr>
          <p:cNvSpPr>
            <a:spLocks noGrp="1"/>
          </p:cNvSpPr>
          <p:nvPr>
            <p:ph idx="1"/>
          </p:nvPr>
        </p:nvSpPr>
        <p:spPr>
          <a:xfrm>
            <a:off x="3887391" y="883655"/>
            <a:ext cx="4629150" cy="4361443"/>
          </a:xfrm>
        </p:spPr>
        <p:txBody>
          <a:bodyPr/>
          <a:lstStyle>
            <a:lvl1pPr>
              <a:defRPr sz="2148"/>
            </a:lvl1pPr>
            <a:lvl2pPr>
              <a:defRPr sz="1879"/>
            </a:lvl2pPr>
            <a:lvl3pPr>
              <a:defRPr sz="1611"/>
            </a:lvl3pPr>
            <a:lvl4pPr>
              <a:defRPr sz="1342"/>
            </a:lvl4pPr>
            <a:lvl5pPr>
              <a:defRPr sz="1342"/>
            </a:lvl5pPr>
            <a:lvl6pPr>
              <a:defRPr sz="1342"/>
            </a:lvl6pPr>
            <a:lvl7pPr>
              <a:defRPr sz="1342"/>
            </a:lvl7pPr>
            <a:lvl8pPr>
              <a:defRPr sz="1342"/>
            </a:lvl8pPr>
            <a:lvl9pPr>
              <a:defRPr sz="1342"/>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25DFB8E-D330-088B-FC41-EBA9F0AC2130}"/>
              </a:ext>
            </a:extLst>
          </p:cNvPr>
          <p:cNvSpPr>
            <a:spLocks noGrp="1"/>
          </p:cNvSpPr>
          <p:nvPr>
            <p:ph type="body" sz="half" idx="2"/>
          </p:nvPr>
        </p:nvSpPr>
        <p:spPr>
          <a:xfrm>
            <a:off x="629841" y="1841183"/>
            <a:ext cx="2949178" cy="3411018"/>
          </a:xfrm>
        </p:spPr>
        <p:txBody>
          <a:bodyPr/>
          <a:lstStyle>
            <a:lvl1pPr marL="0" indent="0">
              <a:buNone/>
              <a:defRPr sz="1074"/>
            </a:lvl1pPr>
            <a:lvl2pPr marL="306861" indent="0">
              <a:buNone/>
              <a:defRPr sz="940"/>
            </a:lvl2pPr>
            <a:lvl3pPr marL="613722" indent="0">
              <a:buNone/>
              <a:defRPr sz="805"/>
            </a:lvl3pPr>
            <a:lvl4pPr marL="920584" indent="0">
              <a:buNone/>
              <a:defRPr sz="671"/>
            </a:lvl4pPr>
            <a:lvl5pPr marL="1227445" indent="0">
              <a:buNone/>
              <a:defRPr sz="671"/>
            </a:lvl5pPr>
            <a:lvl6pPr marL="1534306" indent="0">
              <a:buNone/>
              <a:defRPr sz="671"/>
            </a:lvl6pPr>
            <a:lvl7pPr marL="1841167" indent="0">
              <a:buNone/>
              <a:defRPr sz="671"/>
            </a:lvl7pPr>
            <a:lvl8pPr marL="2148028" indent="0">
              <a:buNone/>
              <a:defRPr sz="671"/>
            </a:lvl8pPr>
            <a:lvl9pPr marL="2454890" indent="0">
              <a:buNone/>
              <a:defRPr sz="671"/>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1FE44EA-7557-10AC-5CDB-88BAD6A601D9}"/>
              </a:ext>
            </a:extLst>
          </p:cNvPr>
          <p:cNvSpPr>
            <a:spLocks noGrp="1"/>
          </p:cNvSpPr>
          <p:nvPr>
            <p:ph type="dt" sz="half" idx="10"/>
          </p:nvPr>
        </p:nvSpPr>
        <p:spPr/>
        <p:txBody>
          <a:bodyPr/>
          <a:lstStyle/>
          <a:p>
            <a:fld id="{04EBD920-B613-4EC3-8F6B-ECCD708A5582}" type="datetimeFigureOut">
              <a:rPr lang="fr-FR" smtClean="0"/>
              <a:t>25/12/2025</a:t>
            </a:fld>
            <a:endParaRPr lang="fr-FR"/>
          </a:p>
        </p:txBody>
      </p:sp>
      <p:sp>
        <p:nvSpPr>
          <p:cNvPr id="6" name="Espace réservé du pied de page 5">
            <a:extLst>
              <a:ext uri="{FF2B5EF4-FFF2-40B4-BE49-F238E27FC236}">
                <a16:creationId xmlns:a16="http://schemas.microsoft.com/office/drawing/2014/main" id="{D8B8E74A-7A4D-B7B4-4A73-C7E57C4CC58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4204219-8CC1-2346-E5F9-524919DF46D9}"/>
              </a:ext>
            </a:extLst>
          </p:cNvPr>
          <p:cNvSpPr>
            <a:spLocks noGrp="1"/>
          </p:cNvSpPr>
          <p:nvPr>
            <p:ph type="sldNum" sz="quarter" idx="12"/>
          </p:nvPr>
        </p:nvSpPr>
        <p:spPr/>
        <p:txBody>
          <a:bodyPr/>
          <a:lstStyle/>
          <a:p>
            <a:fld id="{F74F9DDF-D5F1-4994-A2B9-D129CB35F957}" type="slidenum">
              <a:rPr lang="fr-FR" smtClean="0"/>
              <a:t>‹N°›</a:t>
            </a:fld>
            <a:endParaRPr lang="fr-FR"/>
          </a:p>
        </p:txBody>
      </p:sp>
    </p:spTree>
    <p:extLst>
      <p:ext uri="{BB962C8B-B14F-4D97-AF65-F5344CB8AC3E}">
        <p14:creationId xmlns:p14="http://schemas.microsoft.com/office/powerpoint/2010/main" val="410662405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635699-436B-A6EB-90A0-C9AF8B8437C0}"/>
              </a:ext>
            </a:extLst>
          </p:cNvPr>
          <p:cNvSpPr>
            <a:spLocks noGrp="1"/>
          </p:cNvSpPr>
          <p:nvPr>
            <p:ph type="title"/>
          </p:nvPr>
        </p:nvSpPr>
        <p:spPr>
          <a:xfrm>
            <a:off x="629841" y="409152"/>
            <a:ext cx="2949178" cy="1432031"/>
          </a:xfrm>
        </p:spPr>
        <p:txBody>
          <a:bodyPr anchor="b"/>
          <a:lstStyle>
            <a:lvl1pPr>
              <a:defRPr sz="2148"/>
            </a:lvl1pPr>
          </a:lstStyle>
          <a:p>
            <a:r>
              <a:rPr lang="fr-FR"/>
              <a:t>Modifiez le style du titre</a:t>
            </a:r>
          </a:p>
        </p:txBody>
      </p:sp>
      <p:sp>
        <p:nvSpPr>
          <p:cNvPr id="3" name="Espace réservé pour une image  2">
            <a:extLst>
              <a:ext uri="{FF2B5EF4-FFF2-40B4-BE49-F238E27FC236}">
                <a16:creationId xmlns:a16="http://schemas.microsoft.com/office/drawing/2014/main" id="{E47AE664-6D5A-4E09-B6BA-27D01561A719}"/>
              </a:ext>
            </a:extLst>
          </p:cNvPr>
          <p:cNvSpPr>
            <a:spLocks noGrp="1"/>
          </p:cNvSpPr>
          <p:nvPr>
            <p:ph type="pic" idx="1"/>
          </p:nvPr>
        </p:nvSpPr>
        <p:spPr>
          <a:xfrm>
            <a:off x="3887391" y="883655"/>
            <a:ext cx="4629150" cy="4361443"/>
          </a:xfrm>
        </p:spPr>
        <p:txBody>
          <a:bodyPr/>
          <a:lstStyle>
            <a:lvl1pPr marL="0" indent="0">
              <a:buNone/>
              <a:defRPr sz="2148"/>
            </a:lvl1pPr>
            <a:lvl2pPr marL="306861" indent="0">
              <a:buNone/>
              <a:defRPr sz="1879"/>
            </a:lvl2pPr>
            <a:lvl3pPr marL="613722" indent="0">
              <a:buNone/>
              <a:defRPr sz="1611"/>
            </a:lvl3pPr>
            <a:lvl4pPr marL="920584" indent="0">
              <a:buNone/>
              <a:defRPr sz="1342"/>
            </a:lvl4pPr>
            <a:lvl5pPr marL="1227445" indent="0">
              <a:buNone/>
              <a:defRPr sz="1342"/>
            </a:lvl5pPr>
            <a:lvl6pPr marL="1534306" indent="0">
              <a:buNone/>
              <a:defRPr sz="1342"/>
            </a:lvl6pPr>
            <a:lvl7pPr marL="1841167" indent="0">
              <a:buNone/>
              <a:defRPr sz="1342"/>
            </a:lvl7pPr>
            <a:lvl8pPr marL="2148028" indent="0">
              <a:buNone/>
              <a:defRPr sz="1342"/>
            </a:lvl8pPr>
            <a:lvl9pPr marL="2454890" indent="0">
              <a:buNone/>
              <a:defRPr sz="1342"/>
            </a:lvl9pPr>
          </a:lstStyle>
          <a:p>
            <a:endParaRPr lang="fr-FR"/>
          </a:p>
        </p:txBody>
      </p:sp>
      <p:sp>
        <p:nvSpPr>
          <p:cNvPr id="4" name="Espace réservé du texte 3">
            <a:extLst>
              <a:ext uri="{FF2B5EF4-FFF2-40B4-BE49-F238E27FC236}">
                <a16:creationId xmlns:a16="http://schemas.microsoft.com/office/drawing/2014/main" id="{5B4385BF-21B2-C160-4931-6C970A248865}"/>
              </a:ext>
            </a:extLst>
          </p:cNvPr>
          <p:cNvSpPr>
            <a:spLocks noGrp="1"/>
          </p:cNvSpPr>
          <p:nvPr>
            <p:ph type="body" sz="half" idx="2"/>
          </p:nvPr>
        </p:nvSpPr>
        <p:spPr>
          <a:xfrm>
            <a:off x="629841" y="1841183"/>
            <a:ext cx="2949178" cy="3411018"/>
          </a:xfrm>
        </p:spPr>
        <p:txBody>
          <a:bodyPr/>
          <a:lstStyle>
            <a:lvl1pPr marL="0" indent="0">
              <a:buNone/>
              <a:defRPr sz="1074"/>
            </a:lvl1pPr>
            <a:lvl2pPr marL="306861" indent="0">
              <a:buNone/>
              <a:defRPr sz="940"/>
            </a:lvl2pPr>
            <a:lvl3pPr marL="613722" indent="0">
              <a:buNone/>
              <a:defRPr sz="805"/>
            </a:lvl3pPr>
            <a:lvl4pPr marL="920584" indent="0">
              <a:buNone/>
              <a:defRPr sz="671"/>
            </a:lvl4pPr>
            <a:lvl5pPr marL="1227445" indent="0">
              <a:buNone/>
              <a:defRPr sz="671"/>
            </a:lvl5pPr>
            <a:lvl6pPr marL="1534306" indent="0">
              <a:buNone/>
              <a:defRPr sz="671"/>
            </a:lvl6pPr>
            <a:lvl7pPr marL="1841167" indent="0">
              <a:buNone/>
              <a:defRPr sz="671"/>
            </a:lvl7pPr>
            <a:lvl8pPr marL="2148028" indent="0">
              <a:buNone/>
              <a:defRPr sz="671"/>
            </a:lvl8pPr>
            <a:lvl9pPr marL="2454890" indent="0">
              <a:buNone/>
              <a:defRPr sz="671"/>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684577F-0C60-0A67-008D-F320E59CF91D}"/>
              </a:ext>
            </a:extLst>
          </p:cNvPr>
          <p:cNvSpPr>
            <a:spLocks noGrp="1"/>
          </p:cNvSpPr>
          <p:nvPr>
            <p:ph type="dt" sz="half" idx="10"/>
          </p:nvPr>
        </p:nvSpPr>
        <p:spPr/>
        <p:txBody>
          <a:bodyPr/>
          <a:lstStyle/>
          <a:p>
            <a:fld id="{04EBD920-B613-4EC3-8F6B-ECCD708A5582}" type="datetimeFigureOut">
              <a:rPr lang="fr-FR" smtClean="0"/>
              <a:t>25/12/2025</a:t>
            </a:fld>
            <a:endParaRPr lang="fr-FR"/>
          </a:p>
        </p:txBody>
      </p:sp>
      <p:sp>
        <p:nvSpPr>
          <p:cNvPr id="6" name="Espace réservé du pied de page 5">
            <a:extLst>
              <a:ext uri="{FF2B5EF4-FFF2-40B4-BE49-F238E27FC236}">
                <a16:creationId xmlns:a16="http://schemas.microsoft.com/office/drawing/2014/main" id="{53EA4079-D81C-AF06-346F-FA388883865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DCC35F5-9AB1-E32D-278C-9130D9D1AF39}"/>
              </a:ext>
            </a:extLst>
          </p:cNvPr>
          <p:cNvSpPr>
            <a:spLocks noGrp="1"/>
          </p:cNvSpPr>
          <p:nvPr>
            <p:ph type="sldNum" sz="quarter" idx="12"/>
          </p:nvPr>
        </p:nvSpPr>
        <p:spPr/>
        <p:txBody>
          <a:bodyPr/>
          <a:lstStyle/>
          <a:p>
            <a:fld id="{F74F9DDF-D5F1-4994-A2B9-D129CB35F957}" type="slidenum">
              <a:rPr lang="fr-FR" smtClean="0"/>
              <a:t>‹N°›</a:t>
            </a:fld>
            <a:endParaRPr lang="fr-FR"/>
          </a:p>
        </p:txBody>
      </p:sp>
    </p:spTree>
    <p:extLst>
      <p:ext uri="{BB962C8B-B14F-4D97-AF65-F5344CB8AC3E}">
        <p14:creationId xmlns:p14="http://schemas.microsoft.com/office/powerpoint/2010/main" val="420982963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7FC0EC-D45D-133D-B18E-DE5014E72B3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D314D26-5737-BE70-4138-F9637B080B4E}"/>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0CB890B-EDCF-801A-AC66-BF81F270D6B8}"/>
              </a:ext>
            </a:extLst>
          </p:cNvPr>
          <p:cNvSpPr>
            <a:spLocks noGrp="1"/>
          </p:cNvSpPr>
          <p:nvPr>
            <p:ph type="dt" sz="half" idx="10"/>
          </p:nvPr>
        </p:nvSpPr>
        <p:spPr/>
        <p:txBody>
          <a:bodyPr/>
          <a:lstStyle/>
          <a:p>
            <a:fld id="{04EBD920-B613-4EC3-8F6B-ECCD708A5582}" type="datetimeFigureOut">
              <a:rPr lang="fr-FR" smtClean="0"/>
              <a:t>25/12/2025</a:t>
            </a:fld>
            <a:endParaRPr lang="fr-FR"/>
          </a:p>
        </p:txBody>
      </p:sp>
      <p:sp>
        <p:nvSpPr>
          <p:cNvPr id="5" name="Espace réservé du pied de page 4">
            <a:extLst>
              <a:ext uri="{FF2B5EF4-FFF2-40B4-BE49-F238E27FC236}">
                <a16:creationId xmlns:a16="http://schemas.microsoft.com/office/drawing/2014/main" id="{8C917A8C-F3C3-30DE-A34A-1161228FB52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8D6A0D2-8D8A-6F2C-88F4-A342882CBB64}"/>
              </a:ext>
            </a:extLst>
          </p:cNvPr>
          <p:cNvSpPr>
            <a:spLocks noGrp="1"/>
          </p:cNvSpPr>
          <p:nvPr>
            <p:ph type="sldNum" sz="quarter" idx="12"/>
          </p:nvPr>
        </p:nvSpPr>
        <p:spPr/>
        <p:txBody>
          <a:bodyPr/>
          <a:lstStyle/>
          <a:p>
            <a:fld id="{F74F9DDF-D5F1-4994-A2B9-D129CB35F957}" type="slidenum">
              <a:rPr lang="fr-FR" smtClean="0"/>
              <a:t>‹N°›</a:t>
            </a:fld>
            <a:endParaRPr lang="fr-FR"/>
          </a:p>
        </p:txBody>
      </p:sp>
    </p:spTree>
    <p:extLst>
      <p:ext uri="{BB962C8B-B14F-4D97-AF65-F5344CB8AC3E}">
        <p14:creationId xmlns:p14="http://schemas.microsoft.com/office/powerpoint/2010/main" val="194820650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447BE0C-19E1-9A94-68E7-C3D2AD338E21}"/>
              </a:ext>
            </a:extLst>
          </p:cNvPr>
          <p:cNvSpPr>
            <a:spLocks noGrp="1"/>
          </p:cNvSpPr>
          <p:nvPr>
            <p:ph type="title" orient="vert"/>
          </p:nvPr>
        </p:nvSpPr>
        <p:spPr>
          <a:xfrm>
            <a:off x="6543676" y="326753"/>
            <a:ext cx="1971675" cy="5201057"/>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669EC73-F9F8-37DE-0C56-057D767BE156}"/>
              </a:ext>
            </a:extLst>
          </p:cNvPr>
          <p:cNvSpPr>
            <a:spLocks noGrp="1"/>
          </p:cNvSpPr>
          <p:nvPr>
            <p:ph type="body" orient="vert" idx="1"/>
          </p:nvPr>
        </p:nvSpPr>
        <p:spPr>
          <a:xfrm>
            <a:off x="628651" y="326753"/>
            <a:ext cx="5800725" cy="5201057"/>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B521AF6-68BC-0ADC-FB1F-AA56DCA56C70}"/>
              </a:ext>
            </a:extLst>
          </p:cNvPr>
          <p:cNvSpPr>
            <a:spLocks noGrp="1"/>
          </p:cNvSpPr>
          <p:nvPr>
            <p:ph type="dt" sz="half" idx="10"/>
          </p:nvPr>
        </p:nvSpPr>
        <p:spPr/>
        <p:txBody>
          <a:bodyPr/>
          <a:lstStyle/>
          <a:p>
            <a:fld id="{04EBD920-B613-4EC3-8F6B-ECCD708A5582}" type="datetimeFigureOut">
              <a:rPr lang="fr-FR" smtClean="0"/>
              <a:t>25/12/2025</a:t>
            </a:fld>
            <a:endParaRPr lang="fr-FR"/>
          </a:p>
        </p:txBody>
      </p:sp>
      <p:sp>
        <p:nvSpPr>
          <p:cNvPr id="5" name="Espace réservé du pied de page 4">
            <a:extLst>
              <a:ext uri="{FF2B5EF4-FFF2-40B4-BE49-F238E27FC236}">
                <a16:creationId xmlns:a16="http://schemas.microsoft.com/office/drawing/2014/main" id="{ED12D968-860B-9107-1AB9-FF7712AAACC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DF2A0F4-8101-B0D2-543D-E9F2B73D2292}"/>
              </a:ext>
            </a:extLst>
          </p:cNvPr>
          <p:cNvSpPr>
            <a:spLocks noGrp="1"/>
          </p:cNvSpPr>
          <p:nvPr>
            <p:ph type="sldNum" sz="quarter" idx="12"/>
          </p:nvPr>
        </p:nvSpPr>
        <p:spPr/>
        <p:txBody>
          <a:bodyPr/>
          <a:lstStyle/>
          <a:p>
            <a:fld id="{F74F9DDF-D5F1-4994-A2B9-D129CB35F957}" type="slidenum">
              <a:rPr lang="fr-FR" smtClean="0"/>
              <a:t>‹N°›</a:t>
            </a:fld>
            <a:endParaRPr lang="fr-FR"/>
          </a:p>
        </p:txBody>
      </p:sp>
    </p:spTree>
    <p:extLst>
      <p:ext uri="{BB962C8B-B14F-4D97-AF65-F5344CB8AC3E}">
        <p14:creationId xmlns:p14="http://schemas.microsoft.com/office/powerpoint/2010/main" val="61700785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5" y="1906974"/>
            <a:ext cx="7772400" cy="1315537"/>
          </a:xfrm>
        </p:spPr>
        <p:txBody>
          <a:bodyPr/>
          <a:lstStyle/>
          <a:p>
            <a:r>
              <a:rPr lang="fr-FR"/>
              <a:t>Cliquez pour modifier le style du titre</a:t>
            </a:r>
          </a:p>
        </p:txBody>
      </p:sp>
      <p:sp>
        <p:nvSpPr>
          <p:cNvPr id="3" name="Sous-titre 2"/>
          <p:cNvSpPr>
            <a:spLocks noGrp="1"/>
          </p:cNvSpPr>
          <p:nvPr>
            <p:ph type="subTitle" idx="1"/>
          </p:nvPr>
        </p:nvSpPr>
        <p:spPr>
          <a:xfrm>
            <a:off x="1372292" y="3477924"/>
            <a:ext cx="6400801" cy="1568415"/>
          </a:xfrm>
        </p:spPr>
        <p:txBody>
          <a:bodyPr/>
          <a:lstStyle>
            <a:lvl1pPr marL="0" indent="0" algn="ctr">
              <a:buNone/>
              <a:defRPr>
                <a:solidFill>
                  <a:schemeClr val="tx1">
                    <a:tint val="75000"/>
                  </a:schemeClr>
                </a:solidFill>
              </a:defRPr>
            </a:lvl1pPr>
            <a:lvl2pPr marL="335720" indent="0" algn="ctr">
              <a:buNone/>
              <a:defRPr>
                <a:solidFill>
                  <a:schemeClr val="tx1">
                    <a:tint val="75000"/>
                  </a:schemeClr>
                </a:solidFill>
              </a:defRPr>
            </a:lvl2pPr>
            <a:lvl3pPr marL="671437" indent="0" algn="ctr">
              <a:buNone/>
              <a:defRPr>
                <a:solidFill>
                  <a:schemeClr val="tx1">
                    <a:tint val="75000"/>
                  </a:schemeClr>
                </a:solidFill>
              </a:defRPr>
            </a:lvl3pPr>
            <a:lvl4pPr marL="1007066" indent="0" algn="ctr">
              <a:buNone/>
              <a:defRPr>
                <a:solidFill>
                  <a:schemeClr val="tx1">
                    <a:tint val="75000"/>
                  </a:schemeClr>
                </a:solidFill>
              </a:defRPr>
            </a:lvl4pPr>
            <a:lvl5pPr marL="1342865" indent="0" algn="ctr">
              <a:buNone/>
              <a:defRPr>
                <a:solidFill>
                  <a:schemeClr val="tx1">
                    <a:tint val="75000"/>
                  </a:schemeClr>
                </a:solidFill>
              </a:defRPr>
            </a:lvl5pPr>
            <a:lvl6pPr marL="1678436" indent="0" algn="ctr">
              <a:buNone/>
              <a:defRPr>
                <a:solidFill>
                  <a:schemeClr val="tx1">
                    <a:tint val="75000"/>
                  </a:schemeClr>
                </a:solidFill>
              </a:defRPr>
            </a:lvl6pPr>
            <a:lvl7pPr marL="2014134" indent="0" algn="ctr">
              <a:buNone/>
              <a:defRPr>
                <a:solidFill>
                  <a:schemeClr val="tx1">
                    <a:tint val="75000"/>
                  </a:schemeClr>
                </a:solidFill>
              </a:defRPr>
            </a:lvl7pPr>
            <a:lvl8pPr marL="2349822" indent="0" algn="ctr">
              <a:buNone/>
              <a:defRPr>
                <a:solidFill>
                  <a:schemeClr val="tx1">
                    <a:tint val="75000"/>
                  </a:schemeClr>
                </a:solidFill>
              </a:defRPr>
            </a:lvl8pPr>
            <a:lvl9pPr marL="2685496"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71359816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12901559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22" y="3944898"/>
            <a:ext cx="7772400" cy="1218932"/>
          </a:xfrm>
        </p:spPr>
        <p:txBody>
          <a:bodyPr anchor="t"/>
          <a:lstStyle>
            <a:lvl1pPr algn="l">
              <a:defRPr sz="2984" b="1" cap="all"/>
            </a:lvl1pPr>
          </a:lstStyle>
          <a:p>
            <a:r>
              <a:rPr lang="fr-FR"/>
              <a:t>Cliquez pour modifier le style du titre</a:t>
            </a:r>
          </a:p>
        </p:txBody>
      </p:sp>
      <p:sp>
        <p:nvSpPr>
          <p:cNvPr id="3" name="Espace réservé du texte 2"/>
          <p:cNvSpPr>
            <a:spLocks noGrp="1"/>
          </p:cNvSpPr>
          <p:nvPr>
            <p:ph type="body" idx="1"/>
          </p:nvPr>
        </p:nvSpPr>
        <p:spPr>
          <a:xfrm>
            <a:off x="722322" y="2601451"/>
            <a:ext cx="7772400" cy="1342528"/>
          </a:xfrm>
        </p:spPr>
        <p:txBody>
          <a:bodyPr anchor="b"/>
          <a:lstStyle>
            <a:lvl1pPr marL="0" indent="0">
              <a:buNone/>
              <a:defRPr sz="1492">
                <a:solidFill>
                  <a:schemeClr val="tx1">
                    <a:tint val="75000"/>
                  </a:schemeClr>
                </a:solidFill>
              </a:defRPr>
            </a:lvl1pPr>
            <a:lvl2pPr marL="335720" indent="0">
              <a:buNone/>
              <a:defRPr sz="1279">
                <a:solidFill>
                  <a:schemeClr val="tx1">
                    <a:tint val="75000"/>
                  </a:schemeClr>
                </a:solidFill>
              </a:defRPr>
            </a:lvl2pPr>
            <a:lvl3pPr marL="671437" indent="0">
              <a:buNone/>
              <a:defRPr sz="1207">
                <a:solidFill>
                  <a:schemeClr val="tx1">
                    <a:tint val="75000"/>
                  </a:schemeClr>
                </a:solidFill>
              </a:defRPr>
            </a:lvl3pPr>
            <a:lvl4pPr marL="1007066" indent="0">
              <a:buNone/>
              <a:defRPr sz="1066">
                <a:solidFill>
                  <a:schemeClr val="tx1">
                    <a:tint val="75000"/>
                  </a:schemeClr>
                </a:solidFill>
              </a:defRPr>
            </a:lvl4pPr>
            <a:lvl5pPr marL="1342865" indent="0">
              <a:buNone/>
              <a:defRPr sz="1066">
                <a:solidFill>
                  <a:schemeClr val="tx1">
                    <a:tint val="75000"/>
                  </a:schemeClr>
                </a:solidFill>
              </a:defRPr>
            </a:lvl5pPr>
            <a:lvl6pPr marL="1678436" indent="0">
              <a:buNone/>
              <a:defRPr sz="1066">
                <a:solidFill>
                  <a:schemeClr val="tx1">
                    <a:tint val="75000"/>
                  </a:schemeClr>
                </a:solidFill>
              </a:defRPr>
            </a:lvl6pPr>
            <a:lvl7pPr marL="2014134" indent="0">
              <a:buNone/>
              <a:defRPr sz="1066">
                <a:solidFill>
                  <a:schemeClr val="tx1">
                    <a:tint val="75000"/>
                  </a:schemeClr>
                </a:solidFill>
              </a:defRPr>
            </a:lvl7pPr>
            <a:lvl8pPr marL="2349822" indent="0">
              <a:buNone/>
              <a:defRPr sz="1066">
                <a:solidFill>
                  <a:schemeClr val="tx1">
                    <a:tint val="75000"/>
                  </a:schemeClr>
                </a:solidFill>
              </a:defRPr>
            </a:lvl8pPr>
            <a:lvl9pPr marL="2685496" indent="0">
              <a:buNone/>
              <a:defRPr sz="1066">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33463894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725" y="1432703"/>
            <a:ext cx="4038600" cy="4050318"/>
          </a:xfrm>
        </p:spPr>
        <p:txBody>
          <a:bodyPr/>
          <a:lstStyle>
            <a:lvl1pPr>
              <a:defRPr sz="2060"/>
            </a:lvl1pPr>
            <a:lvl2pPr>
              <a:defRPr sz="1776"/>
            </a:lvl2pPr>
            <a:lvl3pPr>
              <a:defRPr sz="1492"/>
            </a:lvl3pPr>
            <a:lvl4pPr>
              <a:defRPr sz="1279"/>
            </a:lvl4pPr>
            <a:lvl5pPr>
              <a:defRPr sz="1279"/>
            </a:lvl5pPr>
            <a:lvl6pPr>
              <a:defRPr sz="1279"/>
            </a:lvl6pPr>
            <a:lvl7pPr>
              <a:defRPr sz="1279"/>
            </a:lvl7pPr>
            <a:lvl8pPr>
              <a:defRPr sz="1279"/>
            </a:lvl8pPr>
            <a:lvl9pPr>
              <a:defRPr sz="127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792" y="1432703"/>
            <a:ext cx="4038600" cy="4050318"/>
          </a:xfrm>
        </p:spPr>
        <p:txBody>
          <a:bodyPr/>
          <a:lstStyle>
            <a:lvl1pPr>
              <a:defRPr sz="2060"/>
            </a:lvl1pPr>
            <a:lvl2pPr>
              <a:defRPr sz="1776"/>
            </a:lvl2pPr>
            <a:lvl3pPr>
              <a:defRPr sz="1492"/>
            </a:lvl3pPr>
            <a:lvl4pPr>
              <a:defRPr sz="1279"/>
            </a:lvl4pPr>
            <a:lvl5pPr>
              <a:defRPr sz="1279"/>
            </a:lvl5pPr>
            <a:lvl6pPr>
              <a:defRPr sz="1279"/>
            </a:lvl6pPr>
            <a:lvl7pPr>
              <a:defRPr sz="1279"/>
            </a:lvl7pPr>
            <a:lvl8pPr>
              <a:defRPr sz="1279"/>
            </a:lvl8pPr>
            <a:lvl9pPr>
              <a:defRPr sz="127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61353636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68" y="1374012"/>
            <a:ext cx="4040188" cy="572527"/>
          </a:xfrm>
        </p:spPr>
        <p:txBody>
          <a:bodyPr anchor="b"/>
          <a:lstStyle>
            <a:lvl1pPr marL="0" indent="0">
              <a:buNone/>
              <a:defRPr sz="1776" b="1"/>
            </a:lvl1pPr>
            <a:lvl2pPr marL="335720" indent="0">
              <a:buNone/>
              <a:defRPr sz="1492" b="1"/>
            </a:lvl2pPr>
            <a:lvl3pPr marL="671437" indent="0">
              <a:buNone/>
              <a:defRPr sz="1279" b="1"/>
            </a:lvl3pPr>
            <a:lvl4pPr marL="1007066" indent="0">
              <a:buNone/>
              <a:defRPr sz="1207" b="1"/>
            </a:lvl4pPr>
            <a:lvl5pPr marL="1342865" indent="0">
              <a:buNone/>
              <a:defRPr sz="1207" b="1"/>
            </a:lvl5pPr>
            <a:lvl6pPr marL="1678436" indent="0">
              <a:buNone/>
              <a:defRPr sz="1207" b="1"/>
            </a:lvl6pPr>
            <a:lvl7pPr marL="2014134" indent="0">
              <a:buNone/>
              <a:defRPr sz="1207" b="1"/>
            </a:lvl7pPr>
            <a:lvl8pPr marL="2349822" indent="0">
              <a:buNone/>
              <a:defRPr sz="1207" b="1"/>
            </a:lvl8pPr>
            <a:lvl9pPr marL="2685496" indent="0">
              <a:buNone/>
              <a:defRPr sz="1207" b="1"/>
            </a:lvl9pPr>
          </a:lstStyle>
          <a:p>
            <a:pPr lvl="0"/>
            <a:r>
              <a:rPr lang="fr-FR"/>
              <a:t>Cliquez pour modifier les styles du texte du masque</a:t>
            </a:r>
          </a:p>
        </p:txBody>
      </p:sp>
      <p:sp>
        <p:nvSpPr>
          <p:cNvPr id="4" name="Espace réservé du contenu 3"/>
          <p:cNvSpPr>
            <a:spLocks noGrp="1"/>
          </p:cNvSpPr>
          <p:nvPr>
            <p:ph sz="half" idx="2"/>
          </p:nvPr>
        </p:nvSpPr>
        <p:spPr>
          <a:xfrm>
            <a:off x="457268" y="1946466"/>
            <a:ext cx="4040188" cy="3536037"/>
          </a:xfrm>
        </p:spPr>
        <p:txBody>
          <a:bodyPr/>
          <a:lstStyle>
            <a:lvl1pPr>
              <a:defRPr sz="1776"/>
            </a:lvl1pPr>
            <a:lvl2pPr>
              <a:defRPr sz="1492"/>
            </a:lvl2pPr>
            <a:lvl3pPr>
              <a:defRPr sz="1279"/>
            </a:lvl3pPr>
            <a:lvl4pPr>
              <a:defRPr sz="1207"/>
            </a:lvl4pPr>
            <a:lvl5pPr>
              <a:defRPr sz="1207"/>
            </a:lvl5pPr>
            <a:lvl6pPr>
              <a:defRPr sz="1207"/>
            </a:lvl6pPr>
            <a:lvl7pPr>
              <a:defRPr sz="1207"/>
            </a:lvl7pPr>
            <a:lvl8pPr>
              <a:defRPr sz="1207"/>
            </a:lvl8pPr>
            <a:lvl9pPr>
              <a:defRPr sz="120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36" y="1374012"/>
            <a:ext cx="4041776" cy="572527"/>
          </a:xfrm>
        </p:spPr>
        <p:txBody>
          <a:bodyPr anchor="b"/>
          <a:lstStyle>
            <a:lvl1pPr marL="0" indent="0">
              <a:buNone/>
              <a:defRPr sz="1776" b="1"/>
            </a:lvl1pPr>
            <a:lvl2pPr marL="335720" indent="0">
              <a:buNone/>
              <a:defRPr sz="1492" b="1"/>
            </a:lvl2pPr>
            <a:lvl3pPr marL="671437" indent="0">
              <a:buNone/>
              <a:defRPr sz="1279" b="1"/>
            </a:lvl3pPr>
            <a:lvl4pPr marL="1007066" indent="0">
              <a:buNone/>
              <a:defRPr sz="1207" b="1"/>
            </a:lvl4pPr>
            <a:lvl5pPr marL="1342865" indent="0">
              <a:buNone/>
              <a:defRPr sz="1207" b="1"/>
            </a:lvl5pPr>
            <a:lvl6pPr marL="1678436" indent="0">
              <a:buNone/>
              <a:defRPr sz="1207" b="1"/>
            </a:lvl6pPr>
            <a:lvl7pPr marL="2014134" indent="0">
              <a:buNone/>
              <a:defRPr sz="1207" b="1"/>
            </a:lvl7pPr>
            <a:lvl8pPr marL="2349822" indent="0">
              <a:buNone/>
              <a:defRPr sz="1207" b="1"/>
            </a:lvl8pPr>
            <a:lvl9pPr marL="2685496" indent="0">
              <a:buNone/>
              <a:defRPr sz="1207"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36" y="1946466"/>
            <a:ext cx="4041776" cy="3536037"/>
          </a:xfrm>
        </p:spPr>
        <p:txBody>
          <a:bodyPr/>
          <a:lstStyle>
            <a:lvl1pPr>
              <a:defRPr sz="1776"/>
            </a:lvl1pPr>
            <a:lvl2pPr>
              <a:defRPr sz="1492"/>
            </a:lvl2pPr>
            <a:lvl3pPr>
              <a:defRPr sz="1279"/>
            </a:lvl3pPr>
            <a:lvl4pPr>
              <a:defRPr sz="1207"/>
            </a:lvl4pPr>
            <a:lvl5pPr>
              <a:defRPr sz="1207"/>
            </a:lvl5pPr>
            <a:lvl6pPr>
              <a:defRPr sz="1207"/>
            </a:lvl6pPr>
            <a:lvl7pPr>
              <a:defRPr sz="1207"/>
            </a:lvl7pPr>
            <a:lvl8pPr>
              <a:defRPr sz="1207"/>
            </a:lvl8pPr>
            <a:lvl9pPr>
              <a:defRPr sz="120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19562705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04831255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10871738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8083" y="244826"/>
            <a:ext cx="3008312" cy="1039927"/>
          </a:xfrm>
        </p:spPr>
        <p:txBody>
          <a:bodyPr anchor="b"/>
          <a:lstStyle>
            <a:lvl1pPr algn="l">
              <a:defRPr sz="1492" b="1"/>
            </a:lvl1pPr>
          </a:lstStyle>
          <a:p>
            <a:r>
              <a:rPr lang="fr-FR"/>
              <a:t>Cliquez pour modifier le style du titre</a:t>
            </a:r>
          </a:p>
        </p:txBody>
      </p:sp>
      <p:sp>
        <p:nvSpPr>
          <p:cNvPr id="3" name="Espace réservé du contenu 2"/>
          <p:cNvSpPr>
            <a:spLocks noGrp="1"/>
          </p:cNvSpPr>
          <p:nvPr>
            <p:ph idx="1"/>
          </p:nvPr>
        </p:nvSpPr>
        <p:spPr>
          <a:xfrm>
            <a:off x="3575127" y="245624"/>
            <a:ext cx="5111749" cy="5237992"/>
          </a:xfrm>
        </p:spPr>
        <p:txBody>
          <a:bodyPr/>
          <a:lstStyle>
            <a:lvl1pPr>
              <a:defRPr sz="2345"/>
            </a:lvl1pPr>
            <a:lvl2pPr>
              <a:defRPr sz="2060"/>
            </a:lvl2pPr>
            <a:lvl3pPr>
              <a:defRPr sz="1776"/>
            </a:lvl3pPr>
            <a:lvl4pPr>
              <a:defRPr sz="1492"/>
            </a:lvl4pPr>
            <a:lvl5pPr>
              <a:defRPr sz="1492"/>
            </a:lvl5pPr>
            <a:lvl6pPr>
              <a:defRPr sz="1492"/>
            </a:lvl6pPr>
            <a:lvl7pPr>
              <a:defRPr sz="1492"/>
            </a:lvl7pPr>
            <a:lvl8pPr>
              <a:defRPr sz="1492"/>
            </a:lvl8pPr>
            <a:lvl9pPr>
              <a:defRPr sz="1492"/>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8083" y="1284578"/>
            <a:ext cx="3008312" cy="4198065"/>
          </a:xfrm>
        </p:spPr>
        <p:txBody>
          <a:bodyPr/>
          <a:lstStyle>
            <a:lvl1pPr marL="0" indent="0">
              <a:buNone/>
              <a:defRPr sz="1066"/>
            </a:lvl1pPr>
            <a:lvl2pPr marL="335720" indent="0">
              <a:buNone/>
              <a:defRPr sz="924"/>
            </a:lvl2pPr>
            <a:lvl3pPr marL="671437" indent="0">
              <a:buNone/>
              <a:defRPr sz="781"/>
            </a:lvl3pPr>
            <a:lvl4pPr marL="1007066" indent="0">
              <a:buNone/>
              <a:defRPr sz="711"/>
            </a:lvl4pPr>
            <a:lvl5pPr marL="1342865" indent="0">
              <a:buNone/>
              <a:defRPr sz="711"/>
            </a:lvl5pPr>
            <a:lvl6pPr marL="1678436" indent="0">
              <a:buNone/>
              <a:defRPr sz="711"/>
            </a:lvl6pPr>
            <a:lvl7pPr marL="2014134" indent="0">
              <a:buNone/>
              <a:defRPr sz="711"/>
            </a:lvl7pPr>
            <a:lvl8pPr marL="2349822" indent="0">
              <a:buNone/>
              <a:defRPr sz="711"/>
            </a:lvl8pPr>
            <a:lvl9pPr marL="2685496" indent="0">
              <a:buNone/>
              <a:defRPr sz="711"/>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9964823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27" y="4296229"/>
            <a:ext cx="5486400" cy="507178"/>
          </a:xfrm>
        </p:spPr>
        <p:txBody>
          <a:bodyPr anchor="b"/>
          <a:lstStyle>
            <a:lvl1pPr algn="l">
              <a:defRPr sz="1492" b="1"/>
            </a:lvl1pPr>
          </a:lstStyle>
          <a:p>
            <a:r>
              <a:rPr lang="fr-FR"/>
              <a:t>Cliquez pour modifier le style du titre</a:t>
            </a:r>
          </a:p>
        </p:txBody>
      </p:sp>
      <p:sp>
        <p:nvSpPr>
          <p:cNvPr id="3" name="Espace réservé pour une image  2"/>
          <p:cNvSpPr>
            <a:spLocks noGrp="1"/>
          </p:cNvSpPr>
          <p:nvPr>
            <p:ph type="pic" idx="1"/>
          </p:nvPr>
        </p:nvSpPr>
        <p:spPr>
          <a:xfrm>
            <a:off x="1792327" y="549843"/>
            <a:ext cx="5486400" cy="3682365"/>
          </a:xfrm>
        </p:spPr>
        <p:txBody>
          <a:bodyPr/>
          <a:lstStyle>
            <a:lvl1pPr marL="0" indent="0">
              <a:buNone/>
              <a:defRPr sz="2345"/>
            </a:lvl1pPr>
            <a:lvl2pPr marL="335720" indent="0">
              <a:buNone/>
              <a:defRPr sz="2060"/>
            </a:lvl2pPr>
            <a:lvl3pPr marL="671437" indent="0">
              <a:buNone/>
              <a:defRPr sz="1776"/>
            </a:lvl3pPr>
            <a:lvl4pPr marL="1007066" indent="0">
              <a:buNone/>
              <a:defRPr sz="1492"/>
            </a:lvl4pPr>
            <a:lvl5pPr marL="1342865" indent="0">
              <a:buNone/>
              <a:defRPr sz="1492"/>
            </a:lvl5pPr>
            <a:lvl6pPr marL="1678436" indent="0">
              <a:buNone/>
              <a:defRPr sz="1492"/>
            </a:lvl6pPr>
            <a:lvl7pPr marL="2014134" indent="0">
              <a:buNone/>
              <a:defRPr sz="1492"/>
            </a:lvl7pPr>
            <a:lvl8pPr marL="2349822" indent="0">
              <a:buNone/>
              <a:defRPr sz="1492"/>
            </a:lvl8pPr>
            <a:lvl9pPr marL="2685496" indent="0">
              <a:buNone/>
              <a:defRPr sz="1492"/>
            </a:lvl9pPr>
          </a:lstStyle>
          <a:p>
            <a:endParaRPr lang="fr-FR"/>
          </a:p>
        </p:txBody>
      </p:sp>
      <p:sp>
        <p:nvSpPr>
          <p:cNvPr id="4" name="Espace réservé du texte 3"/>
          <p:cNvSpPr>
            <a:spLocks noGrp="1"/>
          </p:cNvSpPr>
          <p:nvPr>
            <p:ph type="body" sz="half" idx="2"/>
          </p:nvPr>
        </p:nvSpPr>
        <p:spPr>
          <a:xfrm>
            <a:off x="1792327" y="4804276"/>
            <a:ext cx="5486400" cy="720277"/>
          </a:xfrm>
        </p:spPr>
        <p:txBody>
          <a:bodyPr/>
          <a:lstStyle>
            <a:lvl1pPr marL="0" indent="0">
              <a:buNone/>
              <a:defRPr sz="1066"/>
            </a:lvl1pPr>
            <a:lvl2pPr marL="335720" indent="0">
              <a:buNone/>
              <a:defRPr sz="924"/>
            </a:lvl2pPr>
            <a:lvl3pPr marL="671437" indent="0">
              <a:buNone/>
              <a:defRPr sz="781"/>
            </a:lvl3pPr>
            <a:lvl4pPr marL="1007066" indent="0">
              <a:buNone/>
              <a:defRPr sz="711"/>
            </a:lvl4pPr>
            <a:lvl5pPr marL="1342865" indent="0">
              <a:buNone/>
              <a:defRPr sz="711"/>
            </a:lvl5pPr>
            <a:lvl6pPr marL="1678436" indent="0">
              <a:buNone/>
              <a:defRPr sz="711"/>
            </a:lvl6pPr>
            <a:lvl7pPr marL="2014134" indent="0">
              <a:buNone/>
              <a:defRPr sz="711"/>
            </a:lvl7pPr>
            <a:lvl8pPr marL="2349822" indent="0">
              <a:buNone/>
              <a:defRPr sz="711"/>
            </a:lvl8pPr>
            <a:lvl9pPr marL="2685496" indent="0">
              <a:buNone/>
              <a:defRPr sz="711"/>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65934416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18643392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70" y="245912"/>
            <a:ext cx="2057401" cy="5236573"/>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72" y="245912"/>
            <a:ext cx="6019799" cy="5236573"/>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70973088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6685" y="1908268"/>
            <a:ext cx="7772400" cy="1315537"/>
          </a:xfrm>
        </p:spPr>
        <p:txBody>
          <a:bodyPr/>
          <a:lstStyle/>
          <a:p>
            <a:r>
              <a:rPr lang="fr-FR"/>
              <a:t>Cliquez pour modifier le style du titre</a:t>
            </a:r>
          </a:p>
        </p:txBody>
      </p:sp>
      <p:sp>
        <p:nvSpPr>
          <p:cNvPr id="3" name="Sous-titre 2"/>
          <p:cNvSpPr>
            <a:spLocks noGrp="1"/>
          </p:cNvSpPr>
          <p:nvPr>
            <p:ph type="subTitle" idx="1"/>
          </p:nvPr>
        </p:nvSpPr>
        <p:spPr>
          <a:xfrm>
            <a:off x="1372420" y="3477924"/>
            <a:ext cx="6400801" cy="1568415"/>
          </a:xfrm>
        </p:spPr>
        <p:txBody>
          <a:bodyPr/>
          <a:lstStyle>
            <a:lvl1pPr marL="0" indent="0" algn="ctr">
              <a:buNone/>
              <a:defRPr>
                <a:solidFill>
                  <a:schemeClr val="tx1">
                    <a:tint val="75000"/>
                  </a:schemeClr>
                </a:solidFill>
              </a:defRPr>
            </a:lvl1pPr>
            <a:lvl2pPr marL="446940" indent="0" algn="ctr">
              <a:buNone/>
              <a:defRPr>
                <a:solidFill>
                  <a:schemeClr val="tx1">
                    <a:tint val="75000"/>
                  </a:schemeClr>
                </a:solidFill>
              </a:defRPr>
            </a:lvl2pPr>
            <a:lvl3pPr marL="893868" indent="0" algn="ctr">
              <a:buNone/>
              <a:defRPr>
                <a:solidFill>
                  <a:schemeClr val="tx1">
                    <a:tint val="75000"/>
                  </a:schemeClr>
                </a:solidFill>
              </a:defRPr>
            </a:lvl3pPr>
            <a:lvl4pPr marL="1340653" indent="0" algn="ctr">
              <a:buNone/>
              <a:defRPr>
                <a:solidFill>
                  <a:schemeClr val="tx1">
                    <a:tint val="75000"/>
                  </a:schemeClr>
                </a:solidFill>
              </a:defRPr>
            </a:lvl4pPr>
            <a:lvl5pPr marL="1787701" indent="0" algn="ctr">
              <a:buNone/>
              <a:defRPr>
                <a:solidFill>
                  <a:schemeClr val="tx1">
                    <a:tint val="75000"/>
                  </a:schemeClr>
                </a:solidFill>
              </a:defRPr>
            </a:lvl5pPr>
            <a:lvl6pPr marL="2234411" indent="0" algn="ctr">
              <a:buNone/>
              <a:defRPr>
                <a:solidFill>
                  <a:schemeClr val="tx1">
                    <a:tint val="75000"/>
                  </a:schemeClr>
                </a:solidFill>
              </a:defRPr>
            </a:lvl6pPr>
            <a:lvl7pPr marL="2681329" indent="0" algn="ctr">
              <a:buNone/>
              <a:defRPr>
                <a:solidFill>
                  <a:schemeClr val="tx1">
                    <a:tint val="75000"/>
                  </a:schemeClr>
                </a:solidFill>
              </a:defRPr>
            </a:lvl7pPr>
            <a:lvl8pPr marL="3128203" indent="0" algn="ctr">
              <a:buNone/>
              <a:defRPr>
                <a:solidFill>
                  <a:schemeClr val="tx1">
                    <a:tint val="75000"/>
                  </a:schemeClr>
                </a:solidFill>
              </a:defRPr>
            </a:lvl8pPr>
            <a:lvl9pPr marL="3575060"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11009345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0191425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3207" y="3945961"/>
            <a:ext cx="7772400" cy="1218932"/>
          </a:xfrm>
        </p:spPr>
        <p:txBody>
          <a:bodyPr anchor="t"/>
          <a:lstStyle>
            <a:lvl1pPr algn="l">
              <a:defRPr sz="3978" b="1" cap="all"/>
            </a:lvl1pPr>
          </a:lstStyle>
          <a:p>
            <a:r>
              <a:rPr lang="fr-FR"/>
              <a:t>Cliquez pour modifier le style du titre</a:t>
            </a:r>
          </a:p>
        </p:txBody>
      </p:sp>
      <p:sp>
        <p:nvSpPr>
          <p:cNvPr id="3" name="Espace réservé du texte 2"/>
          <p:cNvSpPr>
            <a:spLocks noGrp="1"/>
          </p:cNvSpPr>
          <p:nvPr>
            <p:ph type="body" idx="1"/>
          </p:nvPr>
        </p:nvSpPr>
        <p:spPr>
          <a:xfrm>
            <a:off x="723207" y="2601459"/>
            <a:ext cx="7772400" cy="1342528"/>
          </a:xfrm>
        </p:spPr>
        <p:txBody>
          <a:bodyPr anchor="b"/>
          <a:lstStyle>
            <a:lvl1pPr marL="0" indent="0">
              <a:buNone/>
              <a:defRPr sz="1988">
                <a:solidFill>
                  <a:schemeClr val="tx1">
                    <a:tint val="75000"/>
                  </a:schemeClr>
                </a:solidFill>
              </a:defRPr>
            </a:lvl1pPr>
            <a:lvl2pPr marL="446940" indent="0">
              <a:buNone/>
              <a:defRPr sz="1704">
                <a:solidFill>
                  <a:schemeClr val="tx1">
                    <a:tint val="75000"/>
                  </a:schemeClr>
                </a:solidFill>
              </a:defRPr>
            </a:lvl2pPr>
            <a:lvl3pPr marL="893868" indent="0">
              <a:buNone/>
              <a:defRPr sz="1610">
                <a:solidFill>
                  <a:schemeClr val="tx1">
                    <a:tint val="75000"/>
                  </a:schemeClr>
                </a:solidFill>
              </a:defRPr>
            </a:lvl3pPr>
            <a:lvl4pPr marL="1340653" indent="0">
              <a:buNone/>
              <a:defRPr sz="1421">
                <a:solidFill>
                  <a:schemeClr val="tx1">
                    <a:tint val="75000"/>
                  </a:schemeClr>
                </a:solidFill>
              </a:defRPr>
            </a:lvl4pPr>
            <a:lvl5pPr marL="1787701" indent="0">
              <a:buNone/>
              <a:defRPr sz="1421">
                <a:solidFill>
                  <a:schemeClr val="tx1">
                    <a:tint val="75000"/>
                  </a:schemeClr>
                </a:solidFill>
              </a:defRPr>
            </a:lvl5pPr>
            <a:lvl6pPr marL="2234411" indent="0">
              <a:buNone/>
              <a:defRPr sz="1421">
                <a:solidFill>
                  <a:schemeClr val="tx1">
                    <a:tint val="75000"/>
                  </a:schemeClr>
                </a:solidFill>
              </a:defRPr>
            </a:lvl6pPr>
            <a:lvl7pPr marL="2681329" indent="0">
              <a:buNone/>
              <a:defRPr sz="1421">
                <a:solidFill>
                  <a:schemeClr val="tx1">
                    <a:tint val="75000"/>
                  </a:schemeClr>
                </a:solidFill>
              </a:defRPr>
            </a:lvl7pPr>
            <a:lvl8pPr marL="3128203" indent="0">
              <a:buNone/>
              <a:defRPr sz="1421">
                <a:solidFill>
                  <a:schemeClr val="tx1">
                    <a:tint val="75000"/>
                  </a:schemeClr>
                </a:solidFill>
              </a:defRPr>
            </a:lvl8pPr>
            <a:lvl9pPr marL="3575060" indent="0">
              <a:buNone/>
              <a:defRPr sz="1421">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77052156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512" y="1432968"/>
            <a:ext cx="4038601" cy="4050318"/>
          </a:xfrm>
        </p:spPr>
        <p:txBody>
          <a:bodyPr/>
          <a:lstStyle>
            <a:lvl1pPr>
              <a:defRPr sz="2746"/>
            </a:lvl1pPr>
            <a:lvl2pPr>
              <a:defRPr sz="2368"/>
            </a:lvl2pPr>
            <a:lvl3pPr>
              <a:defRPr sz="1988"/>
            </a:lvl3pPr>
            <a:lvl4pPr>
              <a:defRPr sz="1704"/>
            </a:lvl4pPr>
            <a:lvl5pPr>
              <a:defRPr sz="1704"/>
            </a:lvl5pPr>
            <a:lvl6pPr>
              <a:defRPr sz="1704"/>
            </a:lvl6pPr>
            <a:lvl7pPr>
              <a:defRPr sz="1704"/>
            </a:lvl7pPr>
            <a:lvl8pPr>
              <a:defRPr sz="1704"/>
            </a:lvl8pPr>
            <a:lvl9pPr>
              <a:defRPr sz="170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382" y="1432968"/>
            <a:ext cx="4038601" cy="4050318"/>
          </a:xfrm>
        </p:spPr>
        <p:txBody>
          <a:bodyPr/>
          <a:lstStyle>
            <a:lvl1pPr>
              <a:defRPr sz="2746"/>
            </a:lvl1pPr>
            <a:lvl2pPr>
              <a:defRPr sz="2368"/>
            </a:lvl2pPr>
            <a:lvl3pPr>
              <a:defRPr sz="1988"/>
            </a:lvl3pPr>
            <a:lvl4pPr>
              <a:defRPr sz="1704"/>
            </a:lvl4pPr>
            <a:lvl5pPr>
              <a:defRPr sz="1704"/>
            </a:lvl5pPr>
            <a:lvl6pPr>
              <a:defRPr sz="1704"/>
            </a:lvl6pPr>
            <a:lvl7pPr>
              <a:defRPr sz="1704"/>
            </a:lvl7pPr>
            <a:lvl8pPr>
              <a:defRPr sz="1704"/>
            </a:lvl8pPr>
            <a:lvl9pPr>
              <a:defRPr sz="170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39641843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668" y="1374015"/>
            <a:ext cx="4040188" cy="572527"/>
          </a:xfrm>
        </p:spPr>
        <p:txBody>
          <a:bodyPr anchor="b"/>
          <a:lstStyle>
            <a:lvl1pPr marL="0" indent="0">
              <a:buNone/>
              <a:defRPr sz="2368" b="1"/>
            </a:lvl1pPr>
            <a:lvl2pPr marL="446940" indent="0">
              <a:buNone/>
              <a:defRPr sz="1988" b="1"/>
            </a:lvl2pPr>
            <a:lvl3pPr marL="893868" indent="0">
              <a:buNone/>
              <a:defRPr sz="1704" b="1"/>
            </a:lvl3pPr>
            <a:lvl4pPr marL="1340653" indent="0">
              <a:buNone/>
              <a:defRPr sz="1610" b="1"/>
            </a:lvl4pPr>
            <a:lvl5pPr marL="1787701" indent="0">
              <a:buNone/>
              <a:defRPr sz="1610" b="1"/>
            </a:lvl5pPr>
            <a:lvl6pPr marL="2234411" indent="0">
              <a:buNone/>
              <a:defRPr sz="1610" b="1"/>
            </a:lvl6pPr>
            <a:lvl7pPr marL="2681329" indent="0">
              <a:buNone/>
              <a:defRPr sz="1610" b="1"/>
            </a:lvl7pPr>
            <a:lvl8pPr marL="3128203" indent="0">
              <a:buNone/>
              <a:defRPr sz="1610" b="1"/>
            </a:lvl8pPr>
            <a:lvl9pPr marL="3575060" indent="0">
              <a:buNone/>
              <a:defRPr sz="1610" b="1"/>
            </a:lvl9pPr>
          </a:lstStyle>
          <a:p>
            <a:pPr lvl="0"/>
            <a:r>
              <a:rPr lang="fr-FR"/>
              <a:t>Cliquez pour modifier les styles du texte du masque</a:t>
            </a:r>
          </a:p>
        </p:txBody>
      </p:sp>
      <p:sp>
        <p:nvSpPr>
          <p:cNvPr id="4" name="Espace réservé du contenu 3"/>
          <p:cNvSpPr>
            <a:spLocks noGrp="1"/>
          </p:cNvSpPr>
          <p:nvPr>
            <p:ph sz="half" idx="2"/>
          </p:nvPr>
        </p:nvSpPr>
        <p:spPr>
          <a:xfrm>
            <a:off x="457668" y="1946483"/>
            <a:ext cx="4040188" cy="3536037"/>
          </a:xfrm>
        </p:spPr>
        <p:txBody>
          <a:bodyPr/>
          <a:lstStyle>
            <a:lvl1pPr>
              <a:defRPr sz="2368"/>
            </a:lvl1pPr>
            <a:lvl2pPr>
              <a:defRPr sz="1988"/>
            </a:lvl2pPr>
            <a:lvl3pPr>
              <a:defRPr sz="1704"/>
            </a:lvl3pPr>
            <a:lvl4pPr>
              <a:defRPr sz="1610"/>
            </a:lvl4pPr>
            <a:lvl5pPr>
              <a:defRPr sz="1610"/>
            </a:lvl5pPr>
            <a:lvl6pPr>
              <a:defRPr sz="1610"/>
            </a:lvl6pPr>
            <a:lvl7pPr>
              <a:defRPr sz="1610"/>
            </a:lvl7pPr>
            <a:lvl8pPr>
              <a:defRPr sz="1610"/>
            </a:lvl8pPr>
            <a:lvl9pPr>
              <a:defRPr sz="161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948" y="1374015"/>
            <a:ext cx="4041775" cy="572527"/>
          </a:xfrm>
        </p:spPr>
        <p:txBody>
          <a:bodyPr anchor="b"/>
          <a:lstStyle>
            <a:lvl1pPr marL="0" indent="0">
              <a:buNone/>
              <a:defRPr sz="2368" b="1"/>
            </a:lvl1pPr>
            <a:lvl2pPr marL="446940" indent="0">
              <a:buNone/>
              <a:defRPr sz="1988" b="1"/>
            </a:lvl2pPr>
            <a:lvl3pPr marL="893868" indent="0">
              <a:buNone/>
              <a:defRPr sz="1704" b="1"/>
            </a:lvl3pPr>
            <a:lvl4pPr marL="1340653" indent="0">
              <a:buNone/>
              <a:defRPr sz="1610" b="1"/>
            </a:lvl4pPr>
            <a:lvl5pPr marL="1787701" indent="0">
              <a:buNone/>
              <a:defRPr sz="1610" b="1"/>
            </a:lvl5pPr>
            <a:lvl6pPr marL="2234411" indent="0">
              <a:buNone/>
              <a:defRPr sz="1610" b="1"/>
            </a:lvl6pPr>
            <a:lvl7pPr marL="2681329" indent="0">
              <a:buNone/>
              <a:defRPr sz="1610" b="1"/>
            </a:lvl7pPr>
            <a:lvl8pPr marL="3128203" indent="0">
              <a:buNone/>
              <a:defRPr sz="1610" b="1"/>
            </a:lvl8pPr>
            <a:lvl9pPr marL="3575060" indent="0">
              <a:buNone/>
              <a:defRPr sz="161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948" y="1946483"/>
            <a:ext cx="4041775" cy="3536037"/>
          </a:xfrm>
        </p:spPr>
        <p:txBody>
          <a:bodyPr/>
          <a:lstStyle>
            <a:lvl1pPr>
              <a:defRPr sz="2368"/>
            </a:lvl1pPr>
            <a:lvl2pPr>
              <a:defRPr sz="1988"/>
            </a:lvl2pPr>
            <a:lvl3pPr>
              <a:defRPr sz="1704"/>
            </a:lvl3pPr>
            <a:lvl4pPr>
              <a:defRPr sz="1610"/>
            </a:lvl4pPr>
            <a:lvl5pPr>
              <a:defRPr sz="1610"/>
            </a:lvl5pPr>
            <a:lvl6pPr>
              <a:defRPr sz="1610"/>
            </a:lvl6pPr>
            <a:lvl7pPr>
              <a:defRPr sz="1610"/>
            </a:lvl7pPr>
            <a:lvl8pPr>
              <a:defRPr sz="1610"/>
            </a:lvl8pPr>
            <a:lvl9pPr>
              <a:defRPr sz="161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67055691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92070380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28851601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8937" y="246025"/>
            <a:ext cx="3008312" cy="1039927"/>
          </a:xfrm>
        </p:spPr>
        <p:txBody>
          <a:bodyPr anchor="b"/>
          <a:lstStyle>
            <a:lvl1pPr algn="l">
              <a:defRPr sz="1988" b="1"/>
            </a:lvl1pPr>
          </a:lstStyle>
          <a:p>
            <a:r>
              <a:rPr lang="fr-FR"/>
              <a:t>Cliquez pour modifier le style du titre</a:t>
            </a:r>
          </a:p>
        </p:txBody>
      </p:sp>
      <p:sp>
        <p:nvSpPr>
          <p:cNvPr id="3" name="Espace réservé du contenu 2"/>
          <p:cNvSpPr>
            <a:spLocks noGrp="1"/>
          </p:cNvSpPr>
          <p:nvPr>
            <p:ph idx="1"/>
          </p:nvPr>
        </p:nvSpPr>
        <p:spPr>
          <a:xfrm>
            <a:off x="3575169" y="246681"/>
            <a:ext cx="5111749" cy="5237992"/>
          </a:xfrm>
        </p:spPr>
        <p:txBody>
          <a:bodyPr/>
          <a:lstStyle>
            <a:lvl1pPr>
              <a:defRPr sz="3125"/>
            </a:lvl1pPr>
            <a:lvl2pPr>
              <a:defRPr sz="2746"/>
            </a:lvl2pPr>
            <a:lvl3pPr>
              <a:defRPr sz="2368"/>
            </a:lvl3pPr>
            <a:lvl4pPr>
              <a:defRPr sz="1988"/>
            </a:lvl4pPr>
            <a:lvl5pPr>
              <a:defRPr sz="1988"/>
            </a:lvl5pPr>
            <a:lvl6pPr>
              <a:defRPr sz="1988"/>
            </a:lvl6pPr>
            <a:lvl7pPr>
              <a:defRPr sz="1988"/>
            </a:lvl7pPr>
            <a:lvl8pPr>
              <a:defRPr sz="1988"/>
            </a:lvl8pPr>
            <a:lvl9pPr>
              <a:defRPr sz="1988"/>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8937" y="1284578"/>
            <a:ext cx="3008312" cy="4198065"/>
          </a:xfrm>
        </p:spPr>
        <p:txBody>
          <a:bodyPr/>
          <a:lstStyle>
            <a:lvl1pPr marL="0" indent="0">
              <a:buNone/>
              <a:defRPr sz="1421"/>
            </a:lvl1pPr>
            <a:lvl2pPr marL="446940" indent="0">
              <a:buNone/>
              <a:defRPr sz="1231"/>
            </a:lvl2pPr>
            <a:lvl3pPr marL="893868" indent="0">
              <a:buNone/>
              <a:defRPr sz="1042"/>
            </a:lvl3pPr>
            <a:lvl4pPr marL="1340653" indent="0">
              <a:buNone/>
              <a:defRPr sz="947"/>
            </a:lvl4pPr>
            <a:lvl5pPr marL="1787701" indent="0">
              <a:buNone/>
              <a:defRPr sz="947"/>
            </a:lvl5pPr>
            <a:lvl6pPr marL="2234411" indent="0">
              <a:buNone/>
              <a:defRPr sz="947"/>
            </a:lvl6pPr>
            <a:lvl7pPr marL="2681329" indent="0">
              <a:buNone/>
              <a:defRPr sz="947"/>
            </a:lvl7pPr>
            <a:lvl8pPr marL="3128203" indent="0">
              <a:buNone/>
              <a:defRPr sz="947"/>
            </a:lvl8pPr>
            <a:lvl9pPr marL="3575060" indent="0">
              <a:buNone/>
              <a:defRPr sz="947"/>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09871982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27" y="4297276"/>
            <a:ext cx="5486400" cy="507178"/>
          </a:xfrm>
        </p:spPr>
        <p:txBody>
          <a:bodyPr anchor="b"/>
          <a:lstStyle>
            <a:lvl1pPr algn="l">
              <a:defRPr sz="1988" b="1"/>
            </a:lvl1pPr>
          </a:lstStyle>
          <a:p>
            <a:r>
              <a:rPr lang="fr-FR"/>
              <a:t>Cliquez pour modifier le style du titre</a:t>
            </a:r>
          </a:p>
        </p:txBody>
      </p:sp>
      <p:sp>
        <p:nvSpPr>
          <p:cNvPr id="3" name="Espace réservé pour une image  2"/>
          <p:cNvSpPr>
            <a:spLocks noGrp="1"/>
          </p:cNvSpPr>
          <p:nvPr>
            <p:ph type="pic" idx="1"/>
          </p:nvPr>
        </p:nvSpPr>
        <p:spPr>
          <a:xfrm>
            <a:off x="1792327" y="551203"/>
            <a:ext cx="5486400" cy="3682365"/>
          </a:xfrm>
        </p:spPr>
        <p:txBody>
          <a:bodyPr/>
          <a:lstStyle>
            <a:lvl1pPr marL="0" indent="0">
              <a:buNone/>
              <a:defRPr sz="3125"/>
            </a:lvl1pPr>
            <a:lvl2pPr marL="446940" indent="0">
              <a:buNone/>
              <a:defRPr sz="2746"/>
            </a:lvl2pPr>
            <a:lvl3pPr marL="893868" indent="0">
              <a:buNone/>
              <a:defRPr sz="2368"/>
            </a:lvl3pPr>
            <a:lvl4pPr marL="1340653" indent="0">
              <a:buNone/>
              <a:defRPr sz="1988"/>
            </a:lvl4pPr>
            <a:lvl5pPr marL="1787701" indent="0">
              <a:buNone/>
              <a:defRPr sz="1988"/>
            </a:lvl5pPr>
            <a:lvl6pPr marL="2234411" indent="0">
              <a:buNone/>
              <a:defRPr sz="1988"/>
            </a:lvl6pPr>
            <a:lvl7pPr marL="2681329" indent="0">
              <a:buNone/>
              <a:defRPr sz="1988"/>
            </a:lvl7pPr>
            <a:lvl8pPr marL="3128203" indent="0">
              <a:buNone/>
              <a:defRPr sz="1988"/>
            </a:lvl8pPr>
            <a:lvl9pPr marL="3575060" indent="0">
              <a:buNone/>
              <a:defRPr sz="1988"/>
            </a:lvl9pPr>
          </a:lstStyle>
          <a:p>
            <a:endParaRPr lang="fr-FR"/>
          </a:p>
        </p:txBody>
      </p:sp>
      <p:sp>
        <p:nvSpPr>
          <p:cNvPr id="4" name="Espace réservé du texte 3"/>
          <p:cNvSpPr>
            <a:spLocks noGrp="1"/>
          </p:cNvSpPr>
          <p:nvPr>
            <p:ph type="body" sz="half" idx="2"/>
          </p:nvPr>
        </p:nvSpPr>
        <p:spPr>
          <a:xfrm>
            <a:off x="1792327" y="4804282"/>
            <a:ext cx="5486400" cy="720277"/>
          </a:xfrm>
        </p:spPr>
        <p:txBody>
          <a:bodyPr/>
          <a:lstStyle>
            <a:lvl1pPr marL="0" indent="0">
              <a:buNone/>
              <a:defRPr sz="1421"/>
            </a:lvl1pPr>
            <a:lvl2pPr marL="446940" indent="0">
              <a:buNone/>
              <a:defRPr sz="1231"/>
            </a:lvl2pPr>
            <a:lvl3pPr marL="893868" indent="0">
              <a:buNone/>
              <a:defRPr sz="1042"/>
            </a:lvl3pPr>
            <a:lvl4pPr marL="1340653" indent="0">
              <a:buNone/>
              <a:defRPr sz="947"/>
            </a:lvl4pPr>
            <a:lvl5pPr marL="1787701" indent="0">
              <a:buNone/>
              <a:defRPr sz="947"/>
            </a:lvl5pPr>
            <a:lvl6pPr marL="2234411" indent="0">
              <a:buNone/>
              <a:defRPr sz="947"/>
            </a:lvl6pPr>
            <a:lvl7pPr marL="2681329" indent="0">
              <a:buNone/>
              <a:defRPr sz="947"/>
            </a:lvl7pPr>
            <a:lvl8pPr marL="3128203" indent="0">
              <a:buNone/>
              <a:defRPr sz="947"/>
            </a:lvl8pPr>
            <a:lvl9pPr marL="3575060" indent="0">
              <a:buNone/>
              <a:defRPr sz="947"/>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09780083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96872845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104" y="246963"/>
            <a:ext cx="2057402" cy="5236573"/>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571" y="246963"/>
            <a:ext cx="6019798" cy="5236573"/>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25/12/2025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95704790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4" y="1906539"/>
            <a:ext cx="7772400" cy="1315536"/>
          </a:xfrm>
        </p:spPr>
        <p:txBody>
          <a:bodyPr/>
          <a:lstStyle/>
          <a:p>
            <a:r>
              <a:rPr lang="fr-FR"/>
              <a:t>Cliquez pour modifier le style du titre</a:t>
            </a:r>
          </a:p>
        </p:txBody>
      </p:sp>
      <p:sp>
        <p:nvSpPr>
          <p:cNvPr id="3" name="Sous-titre 2"/>
          <p:cNvSpPr>
            <a:spLocks noGrp="1"/>
          </p:cNvSpPr>
          <p:nvPr>
            <p:ph type="subTitle" idx="1"/>
          </p:nvPr>
        </p:nvSpPr>
        <p:spPr>
          <a:xfrm>
            <a:off x="1371601" y="3477789"/>
            <a:ext cx="6400800" cy="1568415"/>
          </a:xfrm>
        </p:spPr>
        <p:txBody>
          <a:bodyPr/>
          <a:lstStyle>
            <a:lvl1pPr marL="0" indent="0" algn="ctr">
              <a:buNone/>
              <a:defRPr>
                <a:solidFill>
                  <a:schemeClr val="tx1">
                    <a:tint val="75000"/>
                  </a:schemeClr>
                </a:solidFill>
              </a:defRPr>
            </a:lvl1pPr>
            <a:lvl2pPr marL="432961" indent="0" algn="ctr">
              <a:buNone/>
              <a:defRPr>
                <a:solidFill>
                  <a:schemeClr val="tx1">
                    <a:tint val="75000"/>
                  </a:schemeClr>
                </a:solidFill>
              </a:defRPr>
            </a:lvl2pPr>
            <a:lvl3pPr marL="865921" indent="0" algn="ctr">
              <a:buNone/>
              <a:defRPr>
                <a:solidFill>
                  <a:schemeClr val="tx1">
                    <a:tint val="75000"/>
                  </a:schemeClr>
                </a:solidFill>
              </a:defRPr>
            </a:lvl3pPr>
            <a:lvl4pPr marL="1298882" indent="0" algn="ctr">
              <a:buNone/>
              <a:defRPr>
                <a:solidFill>
                  <a:schemeClr val="tx1">
                    <a:tint val="75000"/>
                  </a:schemeClr>
                </a:solidFill>
              </a:defRPr>
            </a:lvl4pPr>
            <a:lvl5pPr marL="1731843" indent="0" algn="ctr">
              <a:buNone/>
              <a:defRPr>
                <a:solidFill>
                  <a:schemeClr val="tx1">
                    <a:tint val="75000"/>
                  </a:schemeClr>
                </a:solidFill>
              </a:defRPr>
            </a:lvl5pPr>
            <a:lvl6pPr marL="2164803" indent="0" algn="ctr">
              <a:buNone/>
              <a:defRPr>
                <a:solidFill>
                  <a:schemeClr val="tx1">
                    <a:tint val="75000"/>
                  </a:schemeClr>
                </a:solidFill>
              </a:defRPr>
            </a:lvl6pPr>
            <a:lvl7pPr marL="2597764" indent="0" algn="ctr">
              <a:buNone/>
              <a:defRPr>
                <a:solidFill>
                  <a:schemeClr val="tx1">
                    <a:tint val="75000"/>
                  </a:schemeClr>
                </a:solidFill>
              </a:defRPr>
            </a:lvl7pPr>
            <a:lvl8pPr marL="3030725" indent="0" algn="ctr">
              <a:buNone/>
              <a:defRPr>
                <a:solidFill>
                  <a:schemeClr val="tx1">
                    <a:tint val="75000"/>
                  </a:schemeClr>
                </a:solidFill>
              </a:defRPr>
            </a:lvl8pPr>
            <a:lvl9pPr marL="3463685"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25/12/2025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12371262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25/12/2025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194343946"/>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4" y="3943772"/>
            <a:ext cx="7772400" cy="1218932"/>
          </a:xfrm>
        </p:spPr>
        <p:txBody>
          <a:bodyPr anchor="t"/>
          <a:lstStyle>
            <a:lvl1pPr algn="l">
              <a:defRPr sz="3788" b="1" cap="all"/>
            </a:lvl1pPr>
          </a:lstStyle>
          <a:p>
            <a:r>
              <a:rPr lang="fr-FR"/>
              <a:t>Cliquez pour modifier le style du titre</a:t>
            </a:r>
          </a:p>
        </p:txBody>
      </p:sp>
      <p:sp>
        <p:nvSpPr>
          <p:cNvPr id="3" name="Espace réservé du texte 2"/>
          <p:cNvSpPr>
            <a:spLocks noGrp="1"/>
          </p:cNvSpPr>
          <p:nvPr>
            <p:ph type="body" idx="1"/>
          </p:nvPr>
        </p:nvSpPr>
        <p:spPr>
          <a:xfrm>
            <a:off x="722314" y="2601244"/>
            <a:ext cx="7772400" cy="1342528"/>
          </a:xfrm>
        </p:spPr>
        <p:txBody>
          <a:bodyPr anchor="b"/>
          <a:lstStyle>
            <a:lvl1pPr marL="0" indent="0">
              <a:buNone/>
              <a:defRPr sz="1894">
                <a:solidFill>
                  <a:schemeClr val="tx1">
                    <a:tint val="75000"/>
                  </a:schemeClr>
                </a:solidFill>
              </a:defRPr>
            </a:lvl1pPr>
            <a:lvl2pPr marL="432961" indent="0">
              <a:buNone/>
              <a:defRPr sz="1705">
                <a:solidFill>
                  <a:schemeClr val="tx1">
                    <a:tint val="75000"/>
                  </a:schemeClr>
                </a:solidFill>
              </a:defRPr>
            </a:lvl2pPr>
            <a:lvl3pPr marL="865921" indent="0">
              <a:buNone/>
              <a:defRPr sz="1515">
                <a:solidFill>
                  <a:schemeClr val="tx1">
                    <a:tint val="75000"/>
                  </a:schemeClr>
                </a:solidFill>
              </a:defRPr>
            </a:lvl3pPr>
            <a:lvl4pPr marL="1298882" indent="0">
              <a:buNone/>
              <a:defRPr sz="1325">
                <a:solidFill>
                  <a:schemeClr val="tx1">
                    <a:tint val="75000"/>
                  </a:schemeClr>
                </a:solidFill>
              </a:defRPr>
            </a:lvl4pPr>
            <a:lvl5pPr marL="1731843" indent="0">
              <a:buNone/>
              <a:defRPr sz="1325">
                <a:solidFill>
                  <a:schemeClr val="tx1">
                    <a:tint val="75000"/>
                  </a:schemeClr>
                </a:solidFill>
              </a:defRPr>
            </a:lvl5pPr>
            <a:lvl6pPr marL="2164803" indent="0">
              <a:buNone/>
              <a:defRPr sz="1325">
                <a:solidFill>
                  <a:schemeClr val="tx1">
                    <a:tint val="75000"/>
                  </a:schemeClr>
                </a:solidFill>
              </a:defRPr>
            </a:lvl6pPr>
            <a:lvl7pPr marL="2597764" indent="0">
              <a:buNone/>
              <a:defRPr sz="1325">
                <a:solidFill>
                  <a:schemeClr val="tx1">
                    <a:tint val="75000"/>
                  </a:schemeClr>
                </a:solidFill>
              </a:defRPr>
            </a:lvl7pPr>
            <a:lvl8pPr marL="3030725" indent="0">
              <a:buNone/>
              <a:defRPr sz="1325">
                <a:solidFill>
                  <a:schemeClr val="tx1">
                    <a:tint val="75000"/>
                  </a:schemeClr>
                </a:solidFill>
              </a:defRPr>
            </a:lvl8pPr>
            <a:lvl9pPr marL="3463685" indent="0">
              <a:buNone/>
              <a:defRPr sz="1325">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25/12/2025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55491713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200" y="1432031"/>
            <a:ext cx="4038600" cy="4050318"/>
          </a:xfrm>
        </p:spPr>
        <p:txBody>
          <a:bodyPr/>
          <a:lstStyle>
            <a:lvl1pPr>
              <a:defRPr sz="2652"/>
            </a:lvl1pPr>
            <a:lvl2pPr>
              <a:defRPr sz="2273"/>
            </a:lvl2pPr>
            <a:lvl3pPr>
              <a:defRPr sz="1894"/>
            </a:lvl3pPr>
            <a:lvl4pPr>
              <a:defRPr sz="1705"/>
            </a:lvl4pPr>
            <a:lvl5pPr>
              <a:defRPr sz="1705"/>
            </a:lvl5pPr>
            <a:lvl6pPr>
              <a:defRPr sz="1705"/>
            </a:lvl6pPr>
            <a:lvl7pPr>
              <a:defRPr sz="1705"/>
            </a:lvl7pPr>
            <a:lvl8pPr>
              <a:defRPr sz="1705"/>
            </a:lvl8pPr>
            <a:lvl9pPr>
              <a:defRPr sz="1705"/>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4" y="1432031"/>
            <a:ext cx="4038600" cy="4050318"/>
          </a:xfrm>
        </p:spPr>
        <p:txBody>
          <a:bodyPr/>
          <a:lstStyle>
            <a:lvl1pPr>
              <a:defRPr sz="2652"/>
            </a:lvl1pPr>
            <a:lvl2pPr>
              <a:defRPr sz="2273"/>
            </a:lvl2pPr>
            <a:lvl3pPr>
              <a:defRPr sz="1894"/>
            </a:lvl3pPr>
            <a:lvl4pPr>
              <a:defRPr sz="1705"/>
            </a:lvl4pPr>
            <a:lvl5pPr>
              <a:defRPr sz="1705"/>
            </a:lvl5pPr>
            <a:lvl6pPr>
              <a:defRPr sz="1705"/>
            </a:lvl6pPr>
            <a:lvl7pPr>
              <a:defRPr sz="1705"/>
            </a:lvl7pPr>
            <a:lvl8pPr>
              <a:defRPr sz="1705"/>
            </a:lvl8pPr>
            <a:lvl9pPr>
              <a:defRPr sz="1705"/>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25/12/2025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95013058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373788"/>
            <a:ext cx="4040188" cy="572528"/>
          </a:xfrm>
        </p:spPr>
        <p:txBody>
          <a:bodyPr anchor="b"/>
          <a:lstStyle>
            <a:lvl1pPr marL="0" indent="0">
              <a:buNone/>
              <a:defRPr sz="2273" b="1"/>
            </a:lvl1pPr>
            <a:lvl2pPr marL="432961" indent="0">
              <a:buNone/>
              <a:defRPr sz="1894" b="1"/>
            </a:lvl2pPr>
            <a:lvl3pPr marL="865921" indent="0">
              <a:buNone/>
              <a:defRPr sz="1705" b="1"/>
            </a:lvl3pPr>
            <a:lvl4pPr marL="1298882" indent="0">
              <a:buNone/>
              <a:defRPr sz="1515" b="1"/>
            </a:lvl4pPr>
            <a:lvl5pPr marL="1731843" indent="0">
              <a:buNone/>
              <a:defRPr sz="1515" b="1"/>
            </a:lvl5pPr>
            <a:lvl6pPr marL="2164803" indent="0">
              <a:buNone/>
              <a:defRPr sz="1515" b="1"/>
            </a:lvl6pPr>
            <a:lvl7pPr marL="2597764" indent="0">
              <a:buNone/>
              <a:defRPr sz="1515" b="1"/>
            </a:lvl7pPr>
            <a:lvl8pPr marL="3030725" indent="0">
              <a:buNone/>
              <a:defRPr sz="1515" b="1"/>
            </a:lvl8pPr>
            <a:lvl9pPr marL="3463685" indent="0">
              <a:buNone/>
              <a:defRPr sz="1515"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1946313"/>
            <a:ext cx="4040188" cy="3536037"/>
          </a:xfrm>
        </p:spPr>
        <p:txBody>
          <a:bodyPr/>
          <a:lstStyle>
            <a:lvl1pPr>
              <a:defRPr sz="2273"/>
            </a:lvl1pPr>
            <a:lvl2pPr>
              <a:defRPr sz="1894"/>
            </a:lvl2pPr>
            <a:lvl3pPr>
              <a:defRPr sz="1705"/>
            </a:lvl3pPr>
            <a:lvl4pPr>
              <a:defRPr sz="1515"/>
            </a:lvl4pPr>
            <a:lvl5pPr>
              <a:defRPr sz="1515"/>
            </a:lvl5pPr>
            <a:lvl6pPr>
              <a:defRPr sz="1515"/>
            </a:lvl6pPr>
            <a:lvl7pPr>
              <a:defRPr sz="1515"/>
            </a:lvl7pPr>
            <a:lvl8pPr>
              <a:defRPr sz="1515"/>
            </a:lvl8pPr>
            <a:lvl9pPr>
              <a:defRPr sz="1515"/>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31" y="1373788"/>
            <a:ext cx="4041775" cy="572528"/>
          </a:xfrm>
        </p:spPr>
        <p:txBody>
          <a:bodyPr anchor="b"/>
          <a:lstStyle>
            <a:lvl1pPr marL="0" indent="0">
              <a:buNone/>
              <a:defRPr sz="2273" b="1"/>
            </a:lvl1pPr>
            <a:lvl2pPr marL="432961" indent="0">
              <a:buNone/>
              <a:defRPr sz="1894" b="1"/>
            </a:lvl2pPr>
            <a:lvl3pPr marL="865921" indent="0">
              <a:buNone/>
              <a:defRPr sz="1705" b="1"/>
            </a:lvl3pPr>
            <a:lvl4pPr marL="1298882" indent="0">
              <a:buNone/>
              <a:defRPr sz="1515" b="1"/>
            </a:lvl4pPr>
            <a:lvl5pPr marL="1731843" indent="0">
              <a:buNone/>
              <a:defRPr sz="1515" b="1"/>
            </a:lvl5pPr>
            <a:lvl6pPr marL="2164803" indent="0">
              <a:buNone/>
              <a:defRPr sz="1515" b="1"/>
            </a:lvl6pPr>
            <a:lvl7pPr marL="2597764" indent="0">
              <a:buNone/>
              <a:defRPr sz="1515" b="1"/>
            </a:lvl7pPr>
            <a:lvl8pPr marL="3030725" indent="0">
              <a:buNone/>
              <a:defRPr sz="1515" b="1"/>
            </a:lvl8pPr>
            <a:lvl9pPr marL="3463685" indent="0">
              <a:buNone/>
              <a:defRPr sz="1515"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31" y="1946313"/>
            <a:ext cx="4041775" cy="3536037"/>
          </a:xfrm>
        </p:spPr>
        <p:txBody>
          <a:bodyPr/>
          <a:lstStyle>
            <a:lvl1pPr>
              <a:defRPr sz="2273"/>
            </a:lvl1pPr>
            <a:lvl2pPr>
              <a:defRPr sz="1894"/>
            </a:lvl2pPr>
            <a:lvl3pPr>
              <a:defRPr sz="1705"/>
            </a:lvl3pPr>
            <a:lvl4pPr>
              <a:defRPr sz="1515"/>
            </a:lvl4pPr>
            <a:lvl5pPr>
              <a:defRPr sz="1515"/>
            </a:lvl5pPr>
            <a:lvl6pPr>
              <a:defRPr sz="1515"/>
            </a:lvl6pPr>
            <a:lvl7pPr>
              <a:defRPr sz="1515"/>
            </a:lvl7pPr>
            <a:lvl8pPr>
              <a:defRPr sz="1515"/>
            </a:lvl8pPr>
            <a:lvl9pPr>
              <a:defRPr sz="1515"/>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25/12/2025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8763952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25/12/2025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0493541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25/12/2025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64151461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6" y="244355"/>
            <a:ext cx="3008312" cy="1039927"/>
          </a:xfrm>
        </p:spPr>
        <p:txBody>
          <a:bodyPr anchor="b"/>
          <a:lstStyle>
            <a:lvl1pPr algn="l">
              <a:defRPr sz="1894" b="1"/>
            </a:lvl1pPr>
          </a:lstStyle>
          <a:p>
            <a:r>
              <a:rPr lang="fr-FR"/>
              <a:t>Cliquez pour modifier le style du titre</a:t>
            </a:r>
          </a:p>
        </p:txBody>
      </p:sp>
      <p:sp>
        <p:nvSpPr>
          <p:cNvPr id="3" name="Espace réservé du contenu 2"/>
          <p:cNvSpPr>
            <a:spLocks noGrp="1"/>
          </p:cNvSpPr>
          <p:nvPr>
            <p:ph idx="1"/>
          </p:nvPr>
        </p:nvSpPr>
        <p:spPr>
          <a:xfrm>
            <a:off x="3575050" y="244355"/>
            <a:ext cx="5111750" cy="5237994"/>
          </a:xfrm>
        </p:spPr>
        <p:txBody>
          <a:bodyPr/>
          <a:lstStyle>
            <a:lvl1pPr>
              <a:defRPr sz="3030"/>
            </a:lvl1pPr>
            <a:lvl2pPr>
              <a:defRPr sz="2652"/>
            </a:lvl2pPr>
            <a:lvl3pPr>
              <a:defRPr sz="2273"/>
            </a:lvl3pPr>
            <a:lvl4pPr>
              <a:defRPr sz="1894"/>
            </a:lvl4pPr>
            <a:lvl5pPr>
              <a:defRPr sz="1894"/>
            </a:lvl5pPr>
            <a:lvl6pPr>
              <a:defRPr sz="1894"/>
            </a:lvl6pPr>
            <a:lvl7pPr>
              <a:defRPr sz="1894"/>
            </a:lvl7pPr>
            <a:lvl8pPr>
              <a:defRPr sz="1894"/>
            </a:lvl8pPr>
            <a:lvl9pPr>
              <a:defRPr sz="189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6" y="1284287"/>
            <a:ext cx="3008312" cy="4198066"/>
          </a:xfrm>
        </p:spPr>
        <p:txBody>
          <a:bodyPr/>
          <a:lstStyle>
            <a:lvl1pPr marL="0" indent="0">
              <a:buNone/>
              <a:defRPr sz="1325"/>
            </a:lvl1pPr>
            <a:lvl2pPr marL="432961" indent="0">
              <a:buNone/>
              <a:defRPr sz="1137"/>
            </a:lvl2pPr>
            <a:lvl3pPr marL="865921" indent="0">
              <a:buNone/>
              <a:defRPr sz="947"/>
            </a:lvl3pPr>
            <a:lvl4pPr marL="1298882" indent="0">
              <a:buNone/>
              <a:defRPr sz="852"/>
            </a:lvl4pPr>
            <a:lvl5pPr marL="1731843" indent="0">
              <a:buNone/>
              <a:defRPr sz="852"/>
            </a:lvl5pPr>
            <a:lvl6pPr marL="2164803" indent="0">
              <a:buNone/>
              <a:defRPr sz="852"/>
            </a:lvl6pPr>
            <a:lvl7pPr marL="2597764" indent="0">
              <a:buNone/>
              <a:defRPr sz="852"/>
            </a:lvl7pPr>
            <a:lvl8pPr marL="3030725" indent="0">
              <a:buNone/>
              <a:defRPr sz="852"/>
            </a:lvl8pPr>
            <a:lvl9pPr marL="3463685" indent="0">
              <a:buNone/>
              <a:defRPr sz="852"/>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25/12/2025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04951209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296093"/>
            <a:ext cx="5486400" cy="507179"/>
          </a:xfrm>
        </p:spPr>
        <p:txBody>
          <a:bodyPr anchor="b"/>
          <a:lstStyle>
            <a:lvl1pPr algn="l">
              <a:defRPr sz="1894" b="1"/>
            </a:lvl1pPr>
          </a:lstStyle>
          <a:p>
            <a:r>
              <a:rPr lang="fr-FR"/>
              <a:t>Cliquez pour modifier le style du titre</a:t>
            </a:r>
          </a:p>
        </p:txBody>
      </p:sp>
      <p:sp>
        <p:nvSpPr>
          <p:cNvPr id="3" name="Espace réservé pour une image  2"/>
          <p:cNvSpPr>
            <a:spLocks noGrp="1"/>
          </p:cNvSpPr>
          <p:nvPr>
            <p:ph type="pic" idx="1"/>
          </p:nvPr>
        </p:nvSpPr>
        <p:spPr>
          <a:xfrm>
            <a:off x="1792288" y="548377"/>
            <a:ext cx="5486400" cy="3682365"/>
          </a:xfrm>
        </p:spPr>
        <p:txBody>
          <a:bodyPr/>
          <a:lstStyle>
            <a:lvl1pPr marL="0" indent="0">
              <a:buNone/>
              <a:defRPr sz="3030"/>
            </a:lvl1pPr>
            <a:lvl2pPr marL="432961" indent="0">
              <a:buNone/>
              <a:defRPr sz="2652"/>
            </a:lvl2pPr>
            <a:lvl3pPr marL="865921" indent="0">
              <a:buNone/>
              <a:defRPr sz="2273"/>
            </a:lvl3pPr>
            <a:lvl4pPr marL="1298882" indent="0">
              <a:buNone/>
              <a:defRPr sz="1894"/>
            </a:lvl4pPr>
            <a:lvl5pPr marL="1731843" indent="0">
              <a:buNone/>
              <a:defRPr sz="1894"/>
            </a:lvl5pPr>
            <a:lvl6pPr marL="2164803" indent="0">
              <a:buNone/>
              <a:defRPr sz="1894"/>
            </a:lvl6pPr>
            <a:lvl7pPr marL="2597764" indent="0">
              <a:buNone/>
              <a:defRPr sz="1894"/>
            </a:lvl7pPr>
            <a:lvl8pPr marL="3030725" indent="0">
              <a:buNone/>
              <a:defRPr sz="1894"/>
            </a:lvl8pPr>
            <a:lvl9pPr marL="3463685" indent="0">
              <a:buNone/>
              <a:defRPr sz="1894"/>
            </a:lvl9pPr>
          </a:lstStyle>
          <a:p>
            <a:endParaRPr lang="fr-FR"/>
          </a:p>
        </p:txBody>
      </p:sp>
      <p:sp>
        <p:nvSpPr>
          <p:cNvPr id="4" name="Espace réservé du texte 3"/>
          <p:cNvSpPr>
            <a:spLocks noGrp="1"/>
          </p:cNvSpPr>
          <p:nvPr>
            <p:ph type="body" sz="half" idx="2"/>
          </p:nvPr>
        </p:nvSpPr>
        <p:spPr>
          <a:xfrm>
            <a:off x="1792288" y="4803271"/>
            <a:ext cx="5486400" cy="720277"/>
          </a:xfrm>
        </p:spPr>
        <p:txBody>
          <a:bodyPr/>
          <a:lstStyle>
            <a:lvl1pPr marL="0" indent="0">
              <a:buNone/>
              <a:defRPr sz="1325"/>
            </a:lvl1pPr>
            <a:lvl2pPr marL="432961" indent="0">
              <a:buNone/>
              <a:defRPr sz="1137"/>
            </a:lvl2pPr>
            <a:lvl3pPr marL="865921" indent="0">
              <a:buNone/>
              <a:defRPr sz="947"/>
            </a:lvl3pPr>
            <a:lvl4pPr marL="1298882" indent="0">
              <a:buNone/>
              <a:defRPr sz="852"/>
            </a:lvl4pPr>
            <a:lvl5pPr marL="1731843" indent="0">
              <a:buNone/>
              <a:defRPr sz="852"/>
            </a:lvl5pPr>
            <a:lvl6pPr marL="2164803" indent="0">
              <a:buNone/>
              <a:defRPr sz="852"/>
            </a:lvl6pPr>
            <a:lvl7pPr marL="2597764" indent="0">
              <a:buNone/>
              <a:defRPr sz="852"/>
            </a:lvl7pPr>
            <a:lvl8pPr marL="3030725" indent="0">
              <a:buNone/>
              <a:defRPr sz="852"/>
            </a:lvl8pPr>
            <a:lvl9pPr marL="3463685" indent="0">
              <a:buNone/>
              <a:defRPr sz="852"/>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25/12/2025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75311128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25/12/2025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22637310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45776"/>
            <a:ext cx="2057400" cy="5236573"/>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00" y="245776"/>
            <a:ext cx="6019800" cy="5236573"/>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25/12/2025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05870216"/>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F0C37A3-32C4-C61E-02E1-F63FD4154D1A}"/>
              </a:ext>
            </a:extLst>
          </p:cNvPr>
          <p:cNvSpPr>
            <a:spLocks noGrp="1"/>
          </p:cNvSpPr>
          <p:nvPr>
            <p:ph type="title"/>
          </p:nvPr>
        </p:nvSpPr>
        <p:spPr>
          <a:xfrm>
            <a:off x="628650" y="326754"/>
            <a:ext cx="7886700" cy="1186256"/>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A7A3C46-C26E-CB66-34BA-32DDBDD93E74}"/>
              </a:ext>
            </a:extLst>
          </p:cNvPr>
          <p:cNvSpPr>
            <a:spLocks noGrp="1"/>
          </p:cNvSpPr>
          <p:nvPr>
            <p:ph type="body" idx="1"/>
          </p:nvPr>
        </p:nvSpPr>
        <p:spPr>
          <a:xfrm>
            <a:off x="628650" y="1633765"/>
            <a:ext cx="7886700" cy="3894045"/>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AEA15AC-AFE6-8229-464E-46C3F7AC57FE}"/>
              </a:ext>
            </a:extLst>
          </p:cNvPr>
          <p:cNvSpPr>
            <a:spLocks noGrp="1"/>
          </p:cNvSpPr>
          <p:nvPr>
            <p:ph type="dt" sz="half" idx="2"/>
          </p:nvPr>
        </p:nvSpPr>
        <p:spPr>
          <a:xfrm>
            <a:off x="628650" y="5688346"/>
            <a:ext cx="2057400" cy="326753"/>
          </a:xfrm>
          <a:prstGeom prst="rect">
            <a:avLst/>
          </a:prstGeom>
        </p:spPr>
        <p:txBody>
          <a:bodyPr vert="horz" lIns="91440" tIns="45720" rIns="91440" bIns="45720" rtlCol="0" anchor="ctr"/>
          <a:lstStyle>
            <a:lvl1pPr algn="l">
              <a:defRPr sz="805">
                <a:solidFill>
                  <a:schemeClr val="tx1">
                    <a:tint val="82000"/>
                  </a:schemeClr>
                </a:solidFill>
              </a:defRPr>
            </a:lvl1pPr>
          </a:lstStyle>
          <a:p>
            <a:fld id="{04EBD920-B613-4EC3-8F6B-ECCD708A5582}" type="datetimeFigureOut">
              <a:rPr lang="fr-FR" smtClean="0"/>
              <a:t>25/12/2025</a:t>
            </a:fld>
            <a:endParaRPr lang="fr-FR"/>
          </a:p>
        </p:txBody>
      </p:sp>
      <p:sp>
        <p:nvSpPr>
          <p:cNvPr id="5" name="Espace réservé du pied de page 4">
            <a:extLst>
              <a:ext uri="{FF2B5EF4-FFF2-40B4-BE49-F238E27FC236}">
                <a16:creationId xmlns:a16="http://schemas.microsoft.com/office/drawing/2014/main" id="{4CD40802-6D84-ED3F-6AA7-F3F92A93839E}"/>
              </a:ext>
            </a:extLst>
          </p:cNvPr>
          <p:cNvSpPr>
            <a:spLocks noGrp="1"/>
          </p:cNvSpPr>
          <p:nvPr>
            <p:ph type="ftr" sz="quarter" idx="3"/>
          </p:nvPr>
        </p:nvSpPr>
        <p:spPr>
          <a:xfrm>
            <a:off x="3028950" y="5688346"/>
            <a:ext cx="3086100" cy="326753"/>
          </a:xfrm>
          <a:prstGeom prst="rect">
            <a:avLst/>
          </a:prstGeom>
        </p:spPr>
        <p:txBody>
          <a:bodyPr vert="horz" lIns="91440" tIns="45720" rIns="91440" bIns="45720" rtlCol="0" anchor="ctr"/>
          <a:lstStyle>
            <a:lvl1pPr algn="ctr">
              <a:defRPr sz="805">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40BBC8D-F014-7117-8DED-E6FC48CBEB9D}"/>
              </a:ext>
            </a:extLst>
          </p:cNvPr>
          <p:cNvSpPr>
            <a:spLocks noGrp="1"/>
          </p:cNvSpPr>
          <p:nvPr>
            <p:ph type="sldNum" sz="quarter" idx="4"/>
          </p:nvPr>
        </p:nvSpPr>
        <p:spPr>
          <a:xfrm>
            <a:off x="6457950" y="5688346"/>
            <a:ext cx="2057400" cy="326753"/>
          </a:xfrm>
          <a:prstGeom prst="rect">
            <a:avLst/>
          </a:prstGeom>
        </p:spPr>
        <p:txBody>
          <a:bodyPr vert="horz" lIns="91440" tIns="45720" rIns="91440" bIns="45720" rtlCol="0" anchor="ctr"/>
          <a:lstStyle>
            <a:lvl1pPr algn="r">
              <a:defRPr sz="805">
                <a:solidFill>
                  <a:schemeClr val="tx1">
                    <a:tint val="82000"/>
                  </a:schemeClr>
                </a:solidFill>
              </a:defRPr>
            </a:lvl1pPr>
          </a:lstStyle>
          <a:p>
            <a:fld id="{F74F9DDF-D5F1-4994-A2B9-D129CB35F957}" type="slidenum">
              <a:rPr lang="fr-FR" smtClean="0"/>
              <a:t>‹N°›</a:t>
            </a:fld>
            <a:endParaRPr lang="fr-FR"/>
          </a:p>
        </p:txBody>
      </p:sp>
    </p:spTree>
    <p:extLst>
      <p:ext uri="{BB962C8B-B14F-4D97-AF65-F5344CB8AC3E}">
        <p14:creationId xmlns:p14="http://schemas.microsoft.com/office/powerpoint/2010/main" val="11371430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txStyles>
    <p:titleStyle>
      <a:lvl1pPr algn="l" defTabSz="613722" rtl="0" eaLnBrk="1" latinLnBrk="0" hangingPunct="1">
        <a:lnSpc>
          <a:spcPct val="90000"/>
        </a:lnSpc>
        <a:spcBef>
          <a:spcPct val="0"/>
        </a:spcBef>
        <a:buNone/>
        <a:defRPr sz="2953" kern="1200">
          <a:solidFill>
            <a:schemeClr val="tx1"/>
          </a:solidFill>
          <a:latin typeface="+mj-lt"/>
          <a:ea typeface="+mj-ea"/>
          <a:cs typeface="+mj-cs"/>
        </a:defRPr>
      </a:lvl1pPr>
    </p:titleStyle>
    <p:bodyStyle>
      <a:lvl1pPr marL="153431" indent="-153431" algn="l" defTabSz="613722" rtl="0" eaLnBrk="1" latinLnBrk="0" hangingPunct="1">
        <a:lnSpc>
          <a:spcPct val="90000"/>
        </a:lnSpc>
        <a:spcBef>
          <a:spcPts val="671"/>
        </a:spcBef>
        <a:buFont typeface="Arial" panose="020B0604020202020204" pitchFamily="34" charset="0"/>
        <a:buChar char="•"/>
        <a:defRPr sz="1879" kern="1200">
          <a:solidFill>
            <a:schemeClr val="tx1"/>
          </a:solidFill>
          <a:latin typeface="+mn-lt"/>
          <a:ea typeface="+mn-ea"/>
          <a:cs typeface="+mn-cs"/>
        </a:defRPr>
      </a:lvl1pPr>
      <a:lvl2pPr marL="460292" indent="-153431" algn="l" defTabSz="613722" rtl="0" eaLnBrk="1" latinLnBrk="0" hangingPunct="1">
        <a:lnSpc>
          <a:spcPct val="90000"/>
        </a:lnSpc>
        <a:spcBef>
          <a:spcPts val="336"/>
        </a:spcBef>
        <a:buFont typeface="Arial" panose="020B0604020202020204" pitchFamily="34" charset="0"/>
        <a:buChar char="•"/>
        <a:defRPr sz="1611" kern="1200">
          <a:solidFill>
            <a:schemeClr val="tx1"/>
          </a:solidFill>
          <a:latin typeface="+mn-lt"/>
          <a:ea typeface="+mn-ea"/>
          <a:cs typeface="+mn-cs"/>
        </a:defRPr>
      </a:lvl2pPr>
      <a:lvl3pPr marL="767153" indent="-153431" algn="l" defTabSz="613722" rtl="0" eaLnBrk="1" latinLnBrk="0" hangingPunct="1">
        <a:lnSpc>
          <a:spcPct val="90000"/>
        </a:lnSpc>
        <a:spcBef>
          <a:spcPts val="336"/>
        </a:spcBef>
        <a:buFont typeface="Arial" panose="020B0604020202020204" pitchFamily="34" charset="0"/>
        <a:buChar char="•"/>
        <a:defRPr sz="1342" kern="1200">
          <a:solidFill>
            <a:schemeClr val="tx1"/>
          </a:solidFill>
          <a:latin typeface="+mn-lt"/>
          <a:ea typeface="+mn-ea"/>
          <a:cs typeface="+mn-cs"/>
        </a:defRPr>
      </a:lvl3pPr>
      <a:lvl4pPr marL="1074014" indent="-153431" algn="l" defTabSz="613722" rtl="0" eaLnBrk="1" latinLnBrk="0" hangingPunct="1">
        <a:lnSpc>
          <a:spcPct val="90000"/>
        </a:lnSpc>
        <a:spcBef>
          <a:spcPts val="336"/>
        </a:spcBef>
        <a:buFont typeface="Arial" panose="020B0604020202020204" pitchFamily="34" charset="0"/>
        <a:buChar char="•"/>
        <a:defRPr sz="1208" kern="1200">
          <a:solidFill>
            <a:schemeClr val="tx1"/>
          </a:solidFill>
          <a:latin typeface="+mn-lt"/>
          <a:ea typeface="+mn-ea"/>
          <a:cs typeface="+mn-cs"/>
        </a:defRPr>
      </a:lvl4pPr>
      <a:lvl5pPr marL="1380875" indent="-153431" algn="l" defTabSz="613722" rtl="0" eaLnBrk="1" latinLnBrk="0" hangingPunct="1">
        <a:lnSpc>
          <a:spcPct val="90000"/>
        </a:lnSpc>
        <a:spcBef>
          <a:spcPts val="336"/>
        </a:spcBef>
        <a:buFont typeface="Arial" panose="020B0604020202020204" pitchFamily="34" charset="0"/>
        <a:buChar char="•"/>
        <a:defRPr sz="1208" kern="1200">
          <a:solidFill>
            <a:schemeClr val="tx1"/>
          </a:solidFill>
          <a:latin typeface="+mn-lt"/>
          <a:ea typeface="+mn-ea"/>
          <a:cs typeface="+mn-cs"/>
        </a:defRPr>
      </a:lvl5pPr>
      <a:lvl6pPr marL="1687737" indent="-153431" algn="l" defTabSz="613722" rtl="0" eaLnBrk="1" latinLnBrk="0" hangingPunct="1">
        <a:lnSpc>
          <a:spcPct val="90000"/>
        </a:lnSpc>
        <a:spcBef>
          <a:spcPts val="336"/>
        </a:spcBef>
        <a:buFont typeface="Arial" panose="020B0604020202020204" pitchFamily="34" charset="0"/>
        <a:buChar char="•"/>
        <a:defRPr sz="1208" kern="1200">
          <a:solidFill>
            <a:schemeClr val="tx1"/>
          </a:solidFill>
          <a:latin typeface="+mn-lt"/>
          <a:ea typeface="+mn-ea"/>
          <a:cs typeface="+mn-cs"/>
        </a:defRPr>
      </a:lvl6pPr>
      <a:lvl7pPr marL="1994598" indent="-153431" algn="l" defTabSz="613722" rtl="0" eaLnBrk="1" latinLnBrk="0" hangingPunct="1">
        <a:lnSpc>
          <a:spcPct val="90000"/>
        </a:lnSpc>
        <a:spcBef>
          <a:spcPts val="336"/>
        </a:spcBef>
        <a:buFont typeface="Arial" panose="020B0604020202020204" pitchFamily="34" charset="0"/>
        <a:buChar char="•"/>
        <a:defRPr sz="1208" kern="1200">
          <a:solidFill>
            <a:schemeClr val="tx1"/>
          </a:solidFill>
          <a:latin typeface="+mn-lt"/>
          <a:ea typeface="+mn-ea"/>
          <a:cs typeface="+mn-cs"/>
        </a:defRPr>
      </a:lvl7pPr>
      <a:lvl8pPr marL="2301459" indent="-153431" algn="l" defTabSz="613722" rtl="0" eaLnBrk="1" latinLnBrk="0" hangingPunct="1">
        <a:lnSpc>
          <a:spcPct val="90000"/>
        </a:lnSpc>
        <a:spcBef>
          <a:spcPts val="336"/>
        </a:spcBef>
        <a:buFont typeface="Arial" panose="020B0604020202020204" pitchFamily="34" charset="0"/>
        <a:buChar char="•"/>
        <a:defRPr sz="1208" kern="1200">
          <a:solidFill>
            <a:schemeClr val="tx1"/>
          </a:solidFill>
          <a:latin typeface="+mn-lt"/>
          <a:ea typeface="+mn-ea"/>
          <a:cs typeface="+mn-cs"/>
        </a:defRPr>
      </a:lvl8pPr>
      <a:lvl9pPr marL="2608320" indent="-153431" algn="l" defTabSz="613722" rtl="0" eaLnBrk="1" latinLnBrk="0" hangingPunct="1">
        <a:lnSpc>
          <a:spcPct val="90000"/>
        </a:lnSpc>
        <a:spcBef>
          <a:spcPts val="336"/>
        </a:spcBef>
        <a:buFont typeface="Arial" panose="020B0604020202020204" pitchFamily="34" charset="0"/>
        <a:buChar char="•"/>
        <a:defRPr sz="1208" kern="1200">
          <a:solidFill>
            <a:schemeClr val="tx1"/>
          </a:solidFill>
          <a:latin typeface="+mn-lt"/>
          <a:ea typeface="+mn-ea"/>
          <a:cs typeface="+mn-cs"/>
        </a:defRPr>
      </a:lvl9pPr>
    </p:bodyStyle>
    <p:otherStyle>
      <a:defPPr>
        <a:defRPr lang="fr-FR"/>
      </a:defPPr>
      <a:lvl1pPr marL="0" algn="l" defTabSz="613722" rtl="0" eaLnBrk="1" latinLnBrk="0" hangingPunct="1">
        <a:defRPr sz="1208" kern="1200">
          <a:solidFill>
            <a:schemeClr val="tx1"/>
          </a:solidFill>
          <a:latin typeface="+mn-lt"/>
          <a:ea typeface="+mn-ea"/>
          <a:cs typeface="+mn-cs"/>
        </a:defRPr>
      </a:lvl1pPr>
      <a:lvl2pPr marL="306861" algn="l" defTabSz="613722" rtl="0" eaLnBrk="1" latinLnBrk="0" hangingPunct="1">
        <a:defRPr sz="1208" kern="1200">
          <a:solidFill>
            <a:schemeClr val="tx1"/>
          </a:solidFill>
          <a:latin typeface="+mn-lt"/>
          <a:ea typeface="+mn-ea"/>
          <a:cs typeface="+mn-cs"/>
        </a:defRPr>
      </a:lvl2pPr>
      <a:lvl3pPr marL="613722" algn="l" defTabSz="613722" rtl="0" eaLnBrk="1" latinLnBrk="0" hangingPunct="1">
        <a:defRPr sz="1208" kern="1200">
          <a:solidFill>
            <a:schemeClr val="tx1"/>
          </a:solidFill>
          <a:latin typeface="+mn-lt"/>
          <a:ea typeface="+mn-ea"/>
          <a:cs typeface="+mn-cs"/>
        </a:defRPr>
      </a:lvl3pPr>
      <a:lvl4pPr marL="920584" algn="l" defTabSz="613722" rtl="0" eaLnBrk="1" latinLnBrk="0" hangingPunct="1">
        <a:defRPr sz="1208" kern="1200">
          <a:solidFill>
            <a:schemeClr val="tx1"/>
          </a:solidFill>
          <a:latin typeface="+mn-lt"/>
          <a:ea typeface="+mn-ea"/>
          <a:cs typeface="+mn-cs"/>
        </a:defRPr>
      </a:lvl4pPr>
      <a:lvl5pPr marL="1227445" algn="l" defTabSz="613722" rtl="0" eaLnBrk="1" latinLnBrk="0" hangingPunct="1">
        <a:defRPr sz="1208" kern="1200">
          <a:solidFill>
            <a:schemeClr val="tx1"/>
          </a:solidFill>
          <a:latin typeface="+mn-lt"/>
          <a:ea typeface="+mn-ea"/>
          <a:cs typeface="+mn-cs"/>
        </a:defRPr>
      </a:lvl5pPr>
      <a:lvl6pPr marL="1534306" algn="l" defTabSz="613722" rtl="0" eaLnBrk="1" latinLnBrk="0" hangingPunct="1">
        <a:defRPr sz="1208" kern="1200">
          <a:solidFill>
            <a:schemeClr val="tx1"/>
          </a:solidFill>
          <a:latin typeface="+mn-lt"/>
          <a:ea typeface="+mn-ea"/>
          <a:cs typeface="+mn-cs"/>
        </a:defRPr>
      </a:lvl6pPr>
      <a:lvl7pPr marL="1841167" algn="l" defTabSz="613722" rtl="0" eaLnBrk="1" latinLnBrk="0" hangingPunct="1">
        <a:defRPr sz="1208" kern="1200">
          <a:solidFill>
            <a:schemeClr val="tx1"/>
          </a:solidFill>
          <a:latin typeface="+mn-lt"/>
          <a:ea typeface="+mn-ea"/>
          <a:cs typeface="+mn-cs"/>
        </a:defRPr>
      </a:lvl7pPr>
      <a:lvl8pPr marL="2148028" algn="l" defTabSz="613722" rtl="0" eaLnBrk="1" latinLnBrk="0" hangingPunct="1">
        <a:defRPr sz="1208" kern="1200">
          <a:solidFill>
            <a:schemeClr val="tx1"/>
          </a:solidFill>
          <a:latin typeface="+mn-lt"/>
          <a:ea typeface="+mn-ea"/>
          <a:cs typeface="+mn-cs"/>
        </a:defRPr>
      </a:lvl8pPr>
      <a:lvl9pPr marL="2454890" algn="l" defTabSz="613722" rtl="0" eaLnBrk="1" latinLnBrk="0" hangingPunct="1">
        <a:defRPr sz="1208"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98" y="246284"/>
            <a:ext cx="8229599" cy="1022880"/>
          </a:xfrm>
          <a:prstGeom prst="rect">
            <a:avLst/>
          </a:prstGeom>
        </p:spPr>
        <p:txBody>
          <a:bodyPr vert="horz" lIns="94703" tIns="47327" rIns="94703" bIns="47327"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98" y="1432703"/>
            <a:ext cx="8229599" cy="4050318"/>
          </a:xfrm>
          <a:prstGeom prst="rect">
            <a:avLst/>
          </a:prstGeom>
        </p:spPr>
        <p:txBody>
          <a:bodyPr vert="horz" lIns="94703" tIns="47327" rIns="94703" bIns="47327"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507" y="5688547"/>
            <a:ext cx="2133601" cy="326753"/>
          </a:xfrm>
          <a:prstGeom prst="rect">
            <a:avLst/>
          </a:prstGeom>
        </p:spPr>
        <p:txBody>
          <a:bodyPr vert="horz" lIns="94703" tIns="47327" rIns="94703" bIns="47327" rtlCol="0" anchor="ctr"/>
          <a:lstStyle>
            <a:lvl1pPr algn="l" defTabSz="671437">
              <a:defRPr sz="924">
                <a:solidFill>
                  <a:schemeClr val="tx1">
                    <a:tint val="75000"/>
                  </a:schemeClr>
                </a:solidFill>
              </a:defRPr>
            </a:lvl1pPr>
          </a:lstStyle>
          <a:p>
            <a:fld id="{FA0B38D7-1DE5-41DE-8B65-024289CA27F3}" type="datetimeFigureOut">
              <a:rPr lang="fr-FR" smtClean="0">
                <a:solidFill>
                  <a:prstClr val="black">
                    <a:tint val="75000"/>
                  </a:prstClr>
                </a:solidFill>
              </a:rPr>
              <a:pPr/>
              <a:t>25/12/2025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4271" y="5688547"/>
            <a:ext cx="2895600" cy="326753"/>
          </a:xfrm>
          <a:prstGeom prst="rect">
            <a:avLst/>
          </a:prstGeom>
        </p:spPr>
        <p:txBody>
          <a:bodyPr vert="horz" lIns="94703" tIns="47327" rIns="94703" bIns="47327" rtlCol="0" anchor="ctr"/>
          <a:lstStyle>
            <a:lvl1pPr algn="ctr" defTabSz="671437">
              <a:defRPr sz="924">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4098" y="5688547"/>
            <a:ext cx="2133601" cy="326753"/>
          </a:xfrm>
          <a:prstGeom prst="rect">
            <a:avLst/>
          </a:prstGeom>
        </p:spPr>
        <p:txBody>
          <a:bodyPr vert="horz" lIns="94703" tIns="47327" rIns="94703" bIns="47327" rtlCol="0" anchor="ctr"/>
          <a:lstStyle>
            <a:lvl1pPr algn="r" defTabSz="671437">
              <a:defRPr sz="924">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7159391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txStyles>
    <p:titleStyle>
      <a:lvl1pPr algn="ctr" defTabSz="671437" rtl="0" eaLnBrk="1" latinLnBrk="0" hangingPunct="1">
        <a:spcBef>
          <a:spcPct val="0"/>
        </a:spcBef>
        <a:buNone/>
        <a:defRPr sz="3267" kern="1200">
          <a:solidFill>
            <a:schemeClr val="tx1"/>
          </a:solidFill>
          <a:latin typeface="+mj-lt"/>
          <a:ea typeface="+mj-ea"/>
          <a:cs typeface="+mj-cs"/>
        </a:defRPr>
      </a:lvl1pPr>
    </p:titleStyle>
    <p:bodyStyle>
      <a:lvl1pPr marL="251784" indent="-251784" algn="l" defTabSz="671437" rtl="0" eaLnBrk="1" latinLnBrk="0" hangingPunct="1">
        <a:spcBef>
          <a:spcPct val="20000"/>
        </a:spcBef>
        <a:buFont typeface="Arial" pitchFamily="34" charset="0"/>
        <a:buChar char="•"/>
        <a:defRPr sz="2345" kern="1200">
          <a:solidFill>
            <a:schemeClr val="tx1"/>
          </a:solidFill>
          <a:latin typeface="+mn-lt"/>
          <a:ea typeface="+mn-ea"/>
          <a:cs typeface="+mn-cs"/>
        </a:defRPr>
      </a:lvl1pPr>
      <a:lvl2pPr marL="545479" indent="-209793" algn="l" defTabSz="671437" rtl="0" eaLnBrk="1" latinLnBrk="0" hangingPunct="1">
        <a:spcBef>
          <a:spcPct val="20000"/>
        </a:spcBef>
        <a:buFont typeface="Arial" pitchFamily="34" charset="0"/>
        <a:buChar char="–"/>
        <a:defRPr sz="2060" kern="1200">
          <a:solidFill>
            <a:schemeClr val="tx1"/>
          </a:solidFill>
          <a:latin typeface="+mn-lt"/>
          <a:ea typeface="+mn-ea"/>
          <a:cs typeface="+mn-cs"/>
        </a:defRPr>
      </a:lvl2pPr>
      <a:lvl3pPr marL="839198" indent="-167866" algn="l" defTabSz="671437" rtl="0" eaLnBrk="1" latinLnBrk="0" hangingPunct="1">
        <a:spcBef>
          <a:spcPct val="20000"/>
        </a:spcBef>
        <a:buFont typeface="Arial" pitchFamily="34" charset="0"/>
        <a:buChar char="•"/>
        <a:defRPr sz="1776" kern="1200">
          <a:solidFill>
            <a:schemeClr val="tx1"/>
          </a:solidFill>
          <a:latin typeface="+mn-lt"/>
          <a:ea typeface="+mn-ea"/>
          <a:cs typeface="+mn-cs"/>
        </a:defRPr>
      </a:lvl3pPr>
      <a:lvl4pPr marL="1174887" indent="-167866" algn="l" defTabSz="671437" rtl="0" eaLnBrk="1" latinLnBrk="0" hangingPunct="1">
        <a:spcBef>
          <a:spcPct val="20000"/>
        </a:spcBef>
        <a:buFont typeface="Arial" pitchFamily="34" charset="0"/>
        <a:buChar char="–"/>
        <a:defRPr sz="1492" kern="1200">
          <a:solidFill>
            <a:schemeClr val="tx1"/>
          </a:solidFill>
          <a:latin typeface="+mn-lt"/>
          <a:ea typeface="+mn-ea"/>
          <a:cs typeface="+mn-cs"/>
        </a:defRPr>
      </a:lvl4pPr>
      <a:lvl5pPr marL="1510638" indent="-167866" algn="l" defTabSz="671437" rtl="0" eaLnBrk="1" latinLnBrk="0" hangingPunct="1">
        <a:spcBef>
          <a:spcPct val="20000"/>
        </a:spcBef>
        <a:buFont typeface="Arial" pitchFamily="34" charset="0"/>
        <a:buChar char="»"/>
        <a:defRPr sz="1492" kern="1200">
          <a:solidFill>
            <a:schemeClr val="tx1"/>
          </a:solidFill>
          <a:latin typeface="+mn-lt"/>
          <a:ea typeface="+mn-ea"/>
          <a:cs typeface="+mn-cs"/>
        </a:defRPr>
      </a:lvl5pPr>
      <a:lvl6pPr marL="1846275" indent="-167866" algn="l" defTabSz="671437" rtl="0" eaLnBrk="1" latinLnBrk="0" hangingPunct="1">
        <a:spcBef>
          <a:spcPct val="20000"/>
        </a:spcBef>
        <a:buFont typeface="Arial" pitchFamily="34" charset="0"/>
        <a:buChar char="•"/>
        <a:defRPr sz="1492" kern="1200">
          <a:solidFill>
            <a:schemeClr val="tx1"/>
          </a:solidFill>
          <a:latin typeface="+mn-lt"/>
          <a:ea typeface="+mn-ea"/>
          <a:cs typeface="+mn-cs"/>
        </a:defRPr>
      </a:lvl6pPr>
      <a:lvl7pPr marL="2181964" indent="-167866" algn="l" defTabSz="671437" rtl="0" eaLnBrk="1" latinLnBrk="0" hangingPunct="1">
        <a:spcBef>
          <a:spcPct val="20000"/>
        </a:spcBef>
        <a:buFont typeface="Arial" pitchFamily="34" charset="0"/>
        <a:buChar char="•"/>
        <a:defRPr sz="1492" kern="1200">
          <a:solidFill>
            <a:schemeClr val="tx1"/>
          </a:solidFill>
          <a:latin typeface="+mn-lt"/>
          <a:ea typeface="+mn-ea"/>
          <a:cs typeface="+mn-cs"/>
        </a:defRPr>
      </a:lvl7pPr>
      <a:lvl8pPr marL="2517575" indent="-167866" algn="l" defTabSz="671437" rtl="0" eaLnBrk="1" latinLnBrk="0" hangingPunct="1">
        <a:spcBef>
          <a:spcPct val="20000"/>
        </a:spcBef>
        <a:buFont typeface="Arial" pitchFamily="34" charset="0"/>
        <a:buChar char="•"/>
        <a:defRPr sz="1492" kern="1200">
          <a:solidFill>
            <a:schemeClr val="tx1"/>
          </a:solidFill>
          <a:latin typeface="+mn-lt"/>
          <a:ea typeface="+mn-ea"/>
          <a:cs typeface="+mn-cs"/>
        </a:defRPr>
      </a:lvl8pPr>
      <a:lvl9pPr marL="2853298" indent="-167866" algn="l" defTabSz="671437" rtl="0" eaLnBrk="1" latinLnBrk="0" hangingPunct="1">
        <a:spcBef>
          <a:spcPct val="20000"/>
        </a:spcBef>
        <a:buFont typeface="Arial" pitchFamily="34" charset="0"/>
        <a:buChar char="•"/>
        <a:defRPr sz="1492" kern="1200">
          <a:solidFill>
            <a:schemeClr val="tx1"/>
          </a:solidFill>
          <a:latin typeface="+mn-lt"/>
          <a:ea typeface="+mn-ea"/>
          <a:cs typeface="+mn-cs"/>
        </a:defRPr>
      </a:lvl9pPr>
    </p:bodyStyle>
    <p:otherStyle>
      <a:defPPr>
        <a:defRPr lang="fr-FR"/>
      </a:defPPr>
      <a:lvl1pPr marL="0" algn="l" defTabSz="671437" rtl="0" eaLnBrk="1" latinLnBrk="0" hangingPunct="1">
        <a:defRPr sz="1279" kern="1200">
          <a:solidFill>
            <a:schemeClr val="tx1"/>
          </a:solidFill>
          <a:latin typeface="+mn-lt"/>
          <a:ea typeface="+mn-ea"/>
          <a:cs typeface="+mn-cs"/>
        </a:defRPr>
      </a:lvl1pPr>
      <a:lvl2pPr marL="335720" algn="l" defTabSz="671437" rtl="0" eaLnBrk="1" latinLnBrk="0" hangingPunct="1">
        <a:defRPr sz="1279" kern="1200">
          <a:solidFill>
            <a:schemeClr val="tx1"/>
          </a:solidFill>
          <a:latin typeface="+mn-lt"/>
          <a:ea typeface="+mn-ea"/>
          <a:cs typeface="+mn-cs"/>
        </a:defRPr>
      </a:lvl2pPr>
      <a:lvl3pPr marL="671437" algn="l" defTabSz="671437" rtl="0" eaLnBrk="1" latinLnBrk="0" hangingPunct="1">
        <a:defRPr sz="1279" kern="1200">
          <a:solidFill>
            <a:schemeClr val="tx1"/>
          </a:solidFill>
          <a:latin typeface="+mn-lt"/>
          <a:ea typeface="+mn-ea"/>
          <a:cs typeface="+mn-cs"/>
        </a:defRPr>
      </a:lvl3pPr>
      <a:lvl4pPr marL="1007066" algn="l" defTabSz="671437" rtl="0" eaLnBrk="1" latinLnBrk="0" hangingPunct="1">
        <a:defRPr sz="1279" kern="1200">
          <a:solidFill>
            <a:schemeClr val="tx1"/>
          </a:solidFill>
          <a:latin typeface="+mn-lt"/>
          <a:ea typeface="+mn-ea"/>
          <a:cs typeface="+mn-cs"/>
        </a:defRPr>
      </a:lvl4pPr>
      <a:lvl5pPr marL="1342865" algn="l" defTabSz="671437" rtl="0" eaLnBrk="1" latinLnBrk="0" hangingPunct="1">
        <a:defRPr sz="1279" kern="1200">
          <a:solidFill>
            <a:schemeClr val="tx1"/>
          </a:solidFill>
          <a:latin typeface="+mn-lt"/>
          <a:ea typeface="+mn-ea"/>
          <a:cs typeface="+mn-cs"/>
        </a:defRPr>
      </a:lvl5pPr>
      <a:lvl6pPr marL="1678436" algn="l" defTabSz="671437" rtl="0" eaLnBrk="1" latinLnBrk="0" hangingPunct="1">
        <a:defRPr sz="1279" kern="1200">
          <a:solidFill>
            <a:schemeClr val="tx1"/>
          </a:solidFill>
          <a:latin typeface="+mn-lt"/>
          <a:ea typeface="+mn-ea"/>
          <a:cs typeface="+mn-cs"/>
        </a:defRPr>
      </a:lvl6pPr>
      <a:lvl7pPr marL="2014134" algn="l" defTabSz="671437" rtl="0" eaLnBrk="1" latinLnBrk="0" hangingPunct="1">
        <a:defRPr sz="1279" kern="1200">
          <a:solidFill>
            <a:schemeClr val="tx1"/>
          </a:solidFill>
          <a:latin typeface="+mn-lt"/>
          <a:ea typeface="+mn-ea"/>
          <a:cs typeface="+mn-cs"/>
        </a:defRPr>
      </a:lvl7pPr>
      <a:lvl8pPr marL="2349822" algn="l" defTabSz="671437" rtl="0" eaLnBrk="1" latinLnBrk="0" hangingPunct="1">
        <a:defRPr sz="1279" kern="1200">
          <a:solidFill>
            <a:schemeClr val="tx1"/>
          </a:solidFill>
          <a:latin typeface="+mn-lt"/>
          <a:ea typeface="+mn-ea"/>
          <a:cs typeface="+mn-cs"/>
        </a:defRPr>
      </a:lvl8pPr>
      <a:lvl9pPr marL="2685496" algn="l" defTabSz="671437" rtl="0" eaLnBrk="1" latinLnBrk="0" hangingPunct="1">
        <a:defRPr sz="1279"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312" y="247509"/>
            <a:ext cx="8229599" cy="1022880"/>
          </a:xfrm>
          <a:prstGeom prst="rect">
            <a:avLst/>
          </a:prstGeom>
        </p:spPr>
        <p:txBody>
          <a:bodyPr vert="horz" lIns="94145" tIns="47048" rIns="94145" bIns="47048"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312" y="1432968"/>
            <a:ext cx="8229599" cy="4050318"/>
          </a:xfrm>
          <a:prstGeom prst="rect">
            <a:avLst/>
          </a:prstGeom>
        </p:spPr>
        <p:txBody>
          <a:bodyPr vert="horz" lIns="94145" tIns="47048" rIns="94145" bIns="47048"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957" y="5689597"/>
            <a:ext cx="2133601" cy="326753"/>
          </a:xfrm>
          <a:prstGeom prst="rect">
            <a:avLst/>
          </a:prstGeom>
        </p:spPr>
        <p:txBody>
          <a:bodyPr vert="horz" lIns="94145" tIns="47048" rIns="94145" bIns="47048" rtlCol="0" anchor="ctr"/>
          <a:lstStyle>
            <a:lvl1pPr algn="l" defTabSz="893868">
              <a:defRPr sz="1231">
                <a:solidFill>
                  <a:schemeClr val="tx1">
                    <a:tint val="75000"/>
                  </a:schemeClr>
                </a:solidFill>
              </a:defRPr>
            </a:lvl1pPr>
          </a:lstStyle>
          <a:p>
            <a:fld id="{FA0B38D7-1DE5-41DE-8B65-024289CA27F3}" type="datetimeFigureOut">
              <a:rPr lang="fr-FR" smtClean="0">
                <a:solidFill>
                  <a:prstClr val="black">
                    <a:tint val="75000"/>
                  </a:prstClr>
                </a:solidFill>
              </a:rPr>
              <a:pPr/>
              <a:t>25/12/2025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4760" y="5689597"/>
            <a:ext cx="2895600" cy="326753"/>
          </a:xfrm>
          <a:prstGeom prst="rect">
            <a:avLst/>
          </a:prstGeom>
        </p:spPr>
        <p:txBody>
          <a:bodyPr vert="horz" lIns="94145" tIns="47048" rIns="94145" bIns="47048" rtlCol="0" anchor="ctr"/>
          <a:lstStyle>
            <a:lvl1pPr algn="ctr" defTabSz="893868">
              <a:defRPr sz="1231">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4885" y="5689597"/>
            <a:ext cx="2133601" cy="326753"/>
          </a:xfrm>
          <a:prstGeom prst="rect">
            <a:avLst/>
          </a:prstGeom>
        </p:spPr>
        <p:txBody>
          <a:bodyPr vert="horz" lIns="94145" tIns="47048" rIns="94145" bIns="47048" rtlCol="0" anchor="ctr"/>
          <a:lstStyle>
            <a:lvl1pPr algn="r" defTabSz="893868">
              <a:defRPr sz="1231">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8088806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txStyles>
    <p:titleStyle>
      <a:lvl1pPr algn="ctr" defTabSz="893868" rtl="0" eaLnBrk="1" latinLnBrk="0" hangingPunct="1">
        <a:spcBef>
          <a:spcPct val="0"/>
        </a:spcBef>
        <a:buNone/>
        <a:defRPr sz="4355" kern="1200">
          <a:solidFill>
            <a:schemeClr val="tx1"/>
          </a:solidFill>
          <a:latin typeface="+mj-lt"/>
          <a:ea typeface="+mj-ea"/>
          <a:cs typeface="+mj-cs"/>
        </a:defRPr>
      </a:lvl1pPr>
    </p:titleStyle>
    <p:bodyStyle>
      <a:lvl1pPr marL="335211" indent="-335211" algn="l" defTabSz="893868" rtl="0" eaLnBrk="1" latinLnBrk="0" hangingPunct="1">
        <a:spcBef>
          <a:spcPct val="20000"/>
        </a:spcBef>
        <a:buFont typeface="Arial" pitchFamily="34" charset="0"/>
        <a:buChar char="•"/>
        <a:defRPr sz="3125" kern="1200">
          <a:solidFill>
            <a:schemeClr val="tx1"/>
          </a:solidFill>
          <a:latin typeface="+mn-lt"/>
          <a:ea typeface="+mn-ea"/>
          <a:cs typeface="+mn-cs"/>
        </a:defRPr>
      </a:lvl1pPr>
      <a:lvl2pPr marL="726161" indent="-279292" algn="l" defTabSz="893868" rtl="0" eaLnBrk="1" latinLnBrk="0" hangingPunct="1">
        <a:spcBef>
          <a:spcPct val="20000"/>
        </a:spcBef>
        <a:buFont typeface="Arial" pitchFamily="34" charset="0"/>
        <a:buChar char="–"/>
        <a:defRPr sz="2746" kern="1200">
          <a:solidFill>
            <a:schemeClr val="tx1"/>
          </a:solidFill>
          <a:latin typeface="+mn-lt"/>
          <a:ea typeface="+mn-ea"/>
          <a:cs typeface="+mn-cs"/>
        </a:defRPr>
      </a:lvl2pPr>
      <a:lvl3pPr marL="1117182" indent="-223487" algn="l" defTabSz="893868" rtl="0" eaLnBrk="1" latinLnBrk="0" hangingPunct="1">
        <a:spcBef>
          <a:spcPct val="20000"/>
        </a:spcBef>
        <a:buFont typeface="Arial" pitchFamily="34" charset="0"/>
        <a:buChar char="•"/>
        <a:defRPr sz="2368" kern="1200">
          <a:solidFill>
            <a:schemeClr val="tx1"/>
          </a:solidFill>
          <a:latin typeface="+mn-lt"/>
          <a:ea typeface="+mn-ea"/>
          <a:cs typeface="+mn-cs"/>
        </a:defRPr>
      </a:lvl3pPr>
      <a:lvl4pPr marL="1564095" indent="-223487" algn="l" defTabSz="893868" rtl="0" eaLnBrk="1" latinLnBrk="0" hangingPunct="1">
        <a:spcBef>
          <a:spcPct val="20000"/>
        </a:spcBef>
        <a:buFont typeface="Arial" pitchFamily="34" charset="0"/>
        <a:buChar char="–"/>
        <a:defRPr sz="1988" kern="1200">
          <a:solidFill>
            <a:schemeClr val="tx1"/>
          </a:solidFill>
          <a:latin typeface="+mn-lt"/>
          <a:ea typeface="+mn-ea"/>
          <a:cs typeface="+mn-cs"/>
        </a:defRPr>
      </a:lvl4pPr>
      <a:lvl5pPr marL="2011034" indent="-223487" algn="l" defTabSz="893868" rtl="0" eaLnBrk="1" latinLnBrk="0" hangingPunct="1">
        <a:spcBef>
          <a:spcPct val="20000"/>
        </a:spcBef>
        <a:buFont typeface="Arial" pitchFamily="34" charset="0"/>
        <a:buChar char="»"/>
        <a:defRPr sz="1988" kern="1200">
          <a:solidFill>
            <a:schemeClr val="tx1"/>
          </a:solidFill>
          <a:latin typeface="+mn-lt"/>
          <a:ea typeface="+mn-ea"/>
          <a:cs typeface="+mn-cs"/>
        </a:defRPr>
      </a:lvl5pPr>
      <a:lvl6pPr marL="2457846" indent="-223487" algn="l" defTabSz="893868" rtl="0" eaLnBrk="1" latinLnBrk="0" hangingPunct="1">
        <a:spcBef>
          <a:spcPct val="20000"/>
        </a:spcBef>
        <a:buFont typeface="Arial" pitchFamily="34" charset="0"/>
        <a:buChar char="•"/>
        <a:defRPr sz="1988" kern="1200">
          <a:solidFill>
            <a:schemeClr val="tx1"/>
          </a:solidFill>
          <a:latin typeface="+mn-lt"/>
          <a:ea typeface="+mn-ea"/>
          <a:cs typeface="+mn-cs"/>
        </a:defRPr>
      </a:lvl6pPr>
      <a:lvl7pPr marL="2904767" indent="-223487" algn="l" defTabSz="893868" rtl="0" eaLnBrk="1" latinLnBrk="0" hangingPunct="1">
        <a:spcBef>
          <a:spcPct val="20000"/>
        </a:spcBef>
        <a:buFont typeface="Arial" pitchFamily="34" charset="0"/>
        <a:buChar char="•"/>
        <a:defRPr sz="1988" kern="1200">
          <a:solidFill>
            <a:schemeClr val="tx1"/>
          </a:solidFill>
          <a:latin typeface="+mn-lt"/>
          <a:ea typeface="+mn-ea"/>
          <a:cs typeface="+mn-cs"/>
        </a:defRPr>
      </a:lvl7pPr>
      <a:lvl8pPr marL="3351524" indent="-223487" algn="l" defTabSz="893868" rtl="0" eaLnBrk="1" latinLnBrk="0" hangingPunct="1">
        <a:spcBef>
          <a:spcPct val="20000"/>
        </a:spcBef>
        <a:buFont typeface="Arial" pitchFamily="34" charset="0"/>
        <a:buChar char="•"/>
        <a:defRPr sz="1988" kern="1200">
          <a:solidFill>
            <a:schemeClr val="tx1"/>
          </a:solidFill>
          <a:latin typeface="+mn-lt"/>
          <a:ea typeface="+mn-ea"/>
          <a:cs typeface="+mn-cs"/>
        </a:defRPr>
      </a:lvl8pPr>
      <a:lvl9pPr marL="3798506" indent="-223487" algn="l" defTabSz="893868" rtl="0" eaLnBrk="1" latinLnBrk="0" hangingPunct="1">
        <a:spcBef>
          <a:spcPct val="20000"/>
        </a:spcBef>
        <a:buFont typeface="Arial" pitchFamily="34" charset="0"/>
        <a:buChar char="•"/>
        <a:defRPr sz="1988" kern="1200">
          <a:solidFill>
            <a:schemeClr val="tx1"/>
          </a:solidFill>
          <a:latin typeface="+mn-lt"/>
          <a:ea typeface="+mn-ea"/>
          <a:cs typeface="+mn-cs"/>
        </a:defRPr>
      </a:lvl9pPr>
    </p:bodyStyle>
    <p:otherStyle>
      <a:defPPr>
        <a:defRPr lang="fr-FR"/>
      </a:defPPr>
      <a:lvl1pPr marL="0" algn="l" defTabSz="893868" rtl="0" eaLnBrk="1" latinLnBrk="0" hangingPunct="1">
        <a:defRPr sz="1704" kern="1200">
          <a:solidFill>
            <a:schemeClr val="tx1"/>
          </a:solidFill>
          <a:latin typeface="+mn-lt"/>
          <a:ea typeface="+mn-ea"/>
          <a:cs typeface="+mn-cs"/>
        </a:defRPr>
      </a:lvl1pPr>
      <a:lvl2pPr marL="446940" algn="l" defTabSz="893868" rtl="0" eaLnBrk="1" latinLnBrk="0" hangingPunct="1">
        <a:defRPr sz="1704" kern="1200">
          <a:solidFill>
            <a:schemeClr val="tx1"/>
          </a:solidFill>
          <a:latin typeface="+mn-lt"/>
          <a:ea typeface="+mn-ea"/>
          <a:cs typeface="+mn-cs"/>
        </a:defRPr>
      </a:lvl2pPr>
      <a:lvl3pPr marL="893868" algn="l" defTabSz="893868" rtl="0" eaLnBrk="1" latinLnBrk="0" hangingPunct="1">
        <a:defRPr sz="1704" kern="1200">
          <a:solidFill>
            <a:schemeClr val="tx1"/>
          </a:solidFill>
          <a:latin typeface="+mn-lt"/>
          <a:ea typeface="+mn-ea"/>
          <a:cs typeface="+mn-cs"/>
        </a:defRPr>
      </a:lvl3pPr>
      <a:lvl4pPr marL="1340653" algn="l" defTabSz="893868" rtl="0" eaLnBrk="1" latinLnBrk="0" hangingPunct="1">
        <a:defRPr sz="1704" kern="1200">
          <a:solidFill>
            <a:schemeClr val="tx1"/>
          </a:solidFill>
          <a:latin typeface="+mn-lt"/>
          <a:ea typeface="+mn-ea"/>
          <a:cs typeface="+mn-cs"/>
        </a:defRPr>
      </a:lvl4pPr>
      <a:lvl5pPr marL="1787701" algn="l" defTabSz="893868" rtl="0" eaLnBrk="1" latinLnBrk="0" hangingPunct="1">
        <a:defRPr sz="1704" kern="1200">
          <a:solidFill>
            <a:schemeClr val="tx1"/>
          </a:solidFill>
          <a:latin typeface="+mn-lt"/>
          <a:ea typeface="+mn-ea"/>
          <a:cs typeface="+mn-cs"/>
        </a:defRPr>
      </a:lvl5pPr>
      <a:lvl6pPr marL="2234411" algn="l" defTabSz="893868" rtl="0" eaLnBrk="1" latinLnBrk="0" hangingPunct="1">
        <a:defRPr sz="1704" kern="1200">
          <a:solidFill>
            <a:schemeClr val="tx1"/>
          </a:solidFill>
          <a:latin typeface="+mn-lt"/>
          <a:ea typeface="+mn-ea"/>
          <a:cs typeface="+mn-cs"/>
        </a:defRPr>
      </a:lvl6pPr>
      <a:lvl7pPr marL="2681329" algn="l" defTabSz="893868" rtl="0" eaLnBrk="1" latinLnBrk="0" hangingPunct="1">
        <a:defRPr sz="1704" kern="1200">
          <a:solidFill>
            <a:schemeClr val="tx1"/>
          </a:solidFill>
          <a:latin typeface="+mn-lt"/>
          <a:ea typeface="+mn-ea"/>
          <a:cs typeface="+mn-cs"/>
        </a:defRPr>
      </a:lvl7pPr>
      <a:lvl8pPr marL="3128203" algn="l" defTabSz="893868" rtl="0" eaLnBrk="1" latinLnBrk="0" hangingPunct="1">
        <a:defRPr sz="1704" kern="1200">
          <a:solidFill>
            <a:schemeClr val="tx1"/>
          </a:solidFill>
          <a:latin typeface="+mn-lt"/>
          <a:ea typeface="+mn-ea"/>
          <a:cs typeface="+mn-cs"/>
        </a:defRPr>
      </a:lvl8pPr>
      <a:lvl9pPr marL="3575060" algn="l" defTabSz="893868" rtl="0" eaLnBrk="1" latinLnBrk="0" hangingPunct="1">
        <a:defRPr sz="1704"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4" y="245780"/>
            <a:ext cx="8229600" cy="1022879"/>
          </a:xfrm>
          <a:prstGeom prst="rect">
            <a:avLst/>
          </a:prstGeom>
        </p:spPr>
        <p:txBody>
          <a:bodyPr vert="horz" lIns="91440" tIns="45720" rIns="91440" bIns="45720"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04" y="1432031"/>
            <a:ext cx="8229600" cy="405031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00" y="5688350"/>
            <a:ext cx="2133600" cy="326753"/>
          </a:xfrm>
          <a:prstGeom prst="rect">
            <a:avLst/>
          </a:prstGeom>
        </p:spPr>
        <p:txBody>
          <a:bodyPr vert="horz" lIns="91440" tIns="45720" rIns="91440" bIns="45720" rtlCol="0" anchor="ctr"/>
          <a:lstStyle>
            <a:lvl1pPr algn="l">
              <a:defRPr sz="1137">
                <a:solidFill>
                  <a:schemeClr val="tx1">
                    <a:tint val="75000"/>
                  </a:schemeClr>
                </a:solidFill>
              </a:defRPr>
            </a:lvl1pPr>
          </a:lstStyle>
          <a:p>
            <a:fld id="{0B1522B7-8342-4AA7-9877-C4ACC596860F}" type="datetimeFigureOut">
              <a:rPr lang="fr-FR" smtClean="0">
                <a:solidFill>
                  <a:prstClr val="black">
                    <a:tint val="75000"/>
                  </a:prstClr>
                </a:solidFill>
              </a:rPr>
              <a:pPr/>
              <a:t>25/12/2025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201" y="5688350"/>
            <a:ext cx="2895600" cy="326753"/>
          </a:xfrm>
          <a:prstGeom prst="rect">
            <a:avLst/>
          </a:prstGeom>
        </p:spPr>
        <p:txBody>
          <a:bodyPr vert="horz" lIns="91440" tIns="45720" rIns="91440" bIns="45720" rtlCol="0" anchor="ctr"/>
          <a:lstStyle>
            <a:lvl1pPr algn="ctr">
              <a:defRPr sz="1137">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3200" y="5688350"/>
            <a:ext cx="2133600" cy="326753"/>
          </a:xfrm>
          <a:prstGeom prst="rect">
            <a:avLst/>
          </a:prstGeom>
        </p:spPr>
        <p:txBody>
          <a:bodyPr vert="horz" lIns="91440" tIns="45720" rIns="91440" bIns="45720" rtlCol="0" anchor="ctr"/>
          <a:lstStyle>
            <a:lvl1pPr algn="r">
              <a:defRPr sz="1137">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34684611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txStyles>
    <p:titleStyle>
      <a:lvl1pPr algn="ctr" defTabSz="865921" rtl="0" eaLnBrk="1" latinLnBrk="0" hangingPunct="1">
        <a:spcBef>
          <a:spcPct val="0"/>
        </a:spcBef>
        <a:buNone/>
        <a:defRPr sz="4167" kern="1200">
          <a:solidFill>
            <a:schemeClr val="tx1"/>
          </a:solidFill>
          <a:latin typeface="+mj-lt"/>
          <a:ea typeface="+mj-ea"/>
          <a:cs typeface="+mj-cs"/>
        </a:defRPr>
      </a:lvl1pPr>
    </p:titleStyle>
    <p:bodyStyle>
      <a:lvl1pPr marL="324721" indent="-324721" algn="l" defTabSz="865921" rtl="0" eaLnBrk="1" latinLnBrk="0" hangingPunct="1">
        <a:spcBef>
          <a:spcPct val="20000"/>
        </a:spcBef>
        <a:buFont typeface="Arial" pitchFamily="34" charset="0"/>
        <a:buChar char="•"/>
        <a:defRPr sz="3030" kern="1200">
          <a:solidFill>
            <a:schemeClr val="tx1"/>
          </a:solidFill>
          <a:latin typeface="+mn-lt"/>
          <a:ea typeface="+mn-ea"/>
          <a:cs typeface="+mn-cs"/>
        </a:defRPr>
      </a:lvl1pPr>
      <a:lvl2pPr marL="703561" indent="-270601" algn="l" defTabSz="865921" rtl="0" eaLnBrk="1" latinLnBrk="0" hangingPunct="1">
        <a:spcBef>
          <a:spcPct val="20000"/>
        </a:spcBef>
        <a:buFont typeface="Arial" pitchFamily="34" charset="0"/>
        <a:buChar char="–"/>
        <a:defRPr sz="2652" kern="1200">
          <a:solidFill>
            <a:schemeClr val="tx1"/>
          </a:solidFill>
          <a:latin typeface="+mn-lt"/>
          <a:ea typeface="+mn-ea"/>
          <a:cs typeface="+mn-cs"/>
        </a:defRPr>
      </a:lvl2pPr>
      <a:lvl3pPr marL="1082402" indent="-216481" algn="l" defTabSz="865921" rtl="0" eaLnBrk="1" latinLnBrk="0" hangingPunct="1">
        <a:spcBef>
          <a:spcPct val="20000"/>
        </a:spcBef>
        <a:buFont typeface="Arial" pitchFamily="34" charset="0"/>
        <a:buChar char="•"/>
        <a:defRPr sz="2273" kern="1200">
          <a:solidFill>
            <a:schemeClr val="tx1"/>
          </a:solidFill>
          <a:latin typeface="+mn-lt"/>
          <a:ea typeface="+mn-ea"/>
          <a:cs typeface="+mn-cs"/>
        </a:defRPr>
      </a:lvl3pPr>
      <a:lvl4pPr marL="1515363" indent="-216481" algn="l" defTabSz="865921" rtl="0" eaLnBrk="1" latinLnBrk="0" hangingPunct="1">
        <a:spcBef>
          <a:spcPct val="20000"/>
        </a:spcBef>
        <a:buFont typeface="Arial" pitchFamily="34" charset="0"/>
        <a:buChar char="–"/>
        <a:defRPr sz="1894" kern="1200">
          <a:solidFill>
            <a:schemeClr val="tx1"/>
          </a:solidFill>
          <a:latin typeface="+mn-lt"/>
          <a:ea typeface="+mn-ea"/>
          <a:cs typeface="+mn-cs"/>
        </a:defRPr>
      </a:lvl4pPr>
      <a:lvl5pPr marL="1948323" indent="-216481" algn="l" defTabSz="865921" rtl="0" eaLnBrk="1" latinLnBrk="0" hangingPunct="1">
        <a:spcBef>
          <a:spcPct val="20000"/>
        </a:spcBef>
        <a:buFont typeface="Arial" pitchFamily="34" charset="0"/>
        <a:buChar char="»"/>
        <a:defRPr sz="1894" kern="1200">
          <a:solidFill>
            <a:schemeClr val="tx1"/>
          </a:solidFill>
          <a:latin typeface="+mn-lt"/>
          <a:ea typeface="+mn-ea"/>
          <a:cs typeface="+mn-cs"/>
        </a:defRPr>
      </a:lvl5pPr>
      <a:lvl6pPr marL="2381284" indent="-216481" algn="l" defTabSz="865921" rtl="0" eaLnBrk="1" latinLnBrk="0" hangingPunct="1">
        <a:spcBef>
          <a:spcPct val="20000"/>
        </a:spcBef>
        <a:buFont typeface="Arial" pitchFamily="34" charset="0"/>
        <a:buChar char="•"/>
        <a:defRPr sz="1894" kern="1200">
          <a:solidFill>
            <a:schemeClr val="tx1"/>
          </a:solidFill>
          <a:latin typeface="+mn-lt"/>
          <a:ea typeface="+mn-ea"/>
          <a:cs typeface="+mn-cs"/>
        </a:defRPr>
      </a:lvl6pPr>
      <a:lvl7pPr marL="2814245" indent="-216481" algn="l" defTabSz="865921" rtl="0" eaLnBrk="1" latinLnBrk="0" hangingPunct="1">
        <a:spcBef>
          <a:spcPct val="20000"/>
        </a:spcBef>
        <a:buFont typeface="Arial" pitchFamily="34" charset="0"/>
        <a:buChar char="•"/>
        <a:defRPr sz="1894" kern="1200">
          <a:solidFill>
            <a:schemeClr val="tx1"/>
          </a:solidFill>
          <a:latin typeface="+mn-lt"/>
          <a:ea typeface="+mn-ea"/>
          <a:cs typeface="+mn-cs"/>
        </a:defRPr>
      </a:lvl7pPr>
      <a:lvl8pPr marL="3247206" indent="-216481" algn="l" defTabSz="865921" rtl="0" eaLnBrk="1" latinLnBrk="0" hangingPunct="1">
        <a:spcBef>
          <a:spcPct val="20000"/>
        </a:spcBef>
        <a:buFont typeface="Arial" pitchFamily="34" charset="0"/>
        <a:buChar char="•"/>
        <a:defRPr sz="1894" kern="1200">
          <a:solidFill>
            <a:schemeClr val="tx1"/>
          </a:solidFill>
          <a:latin typeface="+mn-lt"/>
          <a:ea typeface="+mn-ea"/>
          <a:cs typeface="+mn-cs"/>
        </a:defRPr>
      </a:lvl8pPr>
      <a:lvl9pPr marL="3680166" indent="-216481" algn="l" defTabSz="865921" rtl="0" eaLnBrk="1" latinLnBrk="0" hangingPunct="1">
        <a:spcBef>
          <a:spcPct val="20000"/>
        </a:spcBef>
        <a:buFont typeface="Arial" pitchFamily="34" charset="0"/>
        <a:buChar char="•"/>
        <a:defRPr sz="1894" kern="1200">
          <a:solidFill>
            <a:schemeClr val="tx1"/>
          </a:solidFill>
          <a:latin typeface="+mn-lt"/>
          <a:ea typeface="+mn-ea"/>
          <a:cs typeface="+mn-cs"/>
        </a:defRPr>
      </a:lvl9pPr>
    </p:bodyStyle>
    <p:otherStyle>
      <a:defPPr>
        <a:defRPr lang="fr-FR"/>
      </a:defPPr>
      <a:lvl1pPr marL="0" algn="l" defTabSz="865921" rtl="0" eaLnBrk="1" latinLnBrk="0" hangingPunct="1">
        <a:defRPr sz="1705" kern="1200">
          <a:solidFill>
            <a:schemeClr val="tx1"/>
          </a:solidFill>
          <a:latin typeface="+mn-lt"/>
          <a:ea typeface="+mn-ea"/>
          <a:cs typeface="+mn-cs"/>
        </a:defRPr>
      </a:lvl1pPr>
      <a:lvl2pPr marL="432961" algn="l" defTabSz="865921" rtl="0" eaLnBrk="1" latinLnBrk="0" hangingPunct="1">
        <a:defRPr sz="1705" kern="1200">
          <a:solidFill>
            <a:schemeClr val="tx1"/>
          </a:solidFill>
          <a:latin typeface="+mn-lt"/>
          <a:ea typeface="+mn-ea"/>
          <a:cs typeface="+mn-cs"/>
        </a:defRPr>
      </a:lvl2pPr>
      <a:lvl3pPr marL="865921" algn="l" defTabSz="865921" rtl="0" eaLnBrk="1" latinLnBrk="0" hangingPunct="1">
        <a:defRPr sz="1705" kern="1200">
          <a:solidFill>
            <a:schemeClr val="tx1"/>
          </a:solidFill>
          <a:latin typeface="+mn-lt"/>
          <a:ea typeface="+mn-ea"/>
          <a:cs typeface="+mn-cs"/>
        </a:defRPr>
      </a:lvl3pPr>
      <a:lvl4pPr marL="1298882" algn="l" defTabSz="865921" rtl="0" eaLnBrk="1" latinLnBrk="0" hangingPunct="1">
        <a:defRPr sz="1705" kern="1200">
          <a:solidFill>
            <a:schemeClr val="tx1"/>
          </a:solidFill>
          <a:latin typeface="+mn-lt"/>
          <a:ea typeface="+mn-ea"/>
          <a:cs typeface="+mn-cs"/>
        </a:defRPr>
      </a:lvl4pPr>
      <a:lvl5pPr marL="1731843" algn="l" defTabSz="865921" rtl="0" eaLnBrk="1" latinLnBrk="0" hangingPunct="1">
        <a:defRPr sz="1705" kern="1200">
          <a:solidFill>
            <a:schemeClr val="tx1"/>
          </a:solidFill>
          <a:latin typeface="+mn-lt"/>
          <a:ea typeface="+mn-ea"/>
          <a:cs typeface="+mn-cs"/>
        </a:defRPr>
      </a:lvl5pPr>
      <a:lvl6pPr marL="2164803" algn="l" defTabSz="865921" rtl="0" eaLnBrk="1" latinLnBrk="0" hangingPunct="1">
        <a:defRPr sz="1705" kern="1200">
          <a:solidFill>
            <a:schemeClr val="tx1"/>
          </a:solidFill>
          <a:latin typeface="+mn-lt"/>
          <a:ea typeface="+mn-ea"/>
          <a:cs typeface="+mn-cs"/>
        </a:defRPr>
      </a:lvl6pPr>
      <a:lvl7pPr marL="2597764" algn="l" defTabSz="865921" rtl="0" eaLnBrk="1" latinLnBrk="0" hangingPunct="1">
        <a:defRPr sz="1705" kern="1200">
          <a:solidFill>
            <a:schemeClr val="tx1"/>
          </a:solidFill>
          <a:latin typeface="+mn-lt"/>
          <a:ea typeface="+mn-ea"/>
          <a:cs typeface="+mn-cs"/>
        </a:defRPr>
      </a:lvl7pPr>
      <a:lvl8pPr marL="3030725" algn="l" defTabSz="865921" rtl="0" eaLnBrk="1" latinLnBrk="0" hangingPunct="1">
        <a:defRPr sz="1705" kern="1200">
          <a:solidFill>
            <a:schemeClr val="tx1"/>
          </a:solidFill>
          <a:latin typeface="+mn-lt"/>
          <a:ea typeface="+mn-ea"/>
          <a:cs typeface="+mn-cs"/>
        </a:defRPr>
      </a:lvl8pPr>
      <a:lvl9pPr marL="3463685" algn="l" defTabSz="865921" rtl="0" eaLnBrk="1" latinLnBrk="0" hangingPunct="1">
        <a:defRPr sz="170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slideLayout" Target="../slideLayouts/slideLayout18.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gif"/><Relationship Id="rId5" Type="http://schemas.openxmlformats.org/officeDocument/2006/relationships/image" Target="../media/image2.jpeg"/><Relationship Id="rId4" Type="http://schemas.openxmlformats.org/officeDocument/2006/relationships/image" Target="../media/image1.pn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40.xml"/><Relationship Id="rId4" Type="http://schemas.openxmlformats.org/officeDocument/2006/relationships/image" Target="../media/image9.gif"/></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40.xml"/><Relationship Id="rId4" Type="http://schemas.openxmlformats.org/officeDocument/2006/relationships/image" Target="../media/image9.gif"/></Relationships>
</file>

<file path=ppt/slides/_rels/slide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0.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40.xml"/><Relationship Id="rId4" Type="http://schemas.openxmlformats.org/officeDocument/2006/relationships/image" Target="../media/image19.jpg"/></Relationships>
</file>

<file path=ppt/slides/_rels/slide1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0.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0.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0.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40.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0.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g"/><Relationship Id="rId1" Type="http://schemas.openxmlformats.org/officeDocument/2006/relationships/slideLayout" Target="../slideLayouts/slideLayout40.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40.xml"/><Relationship Id="rId4" Type="http://schemas.openxmlformats.org/officeDocument/2006/relationships/image" Target="../media/image30.jpg"/></Relationships>
</file>

<file path=ppt/slides/_rels/slide1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0.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0.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0.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0.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40.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40.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40.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40.xml"/></Relationships>
</file>

<file path=ppt/slides/_rels/slide2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40.xml"/></Relationships>
</file>

<file path=ppt/slides/_rels/slide2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40.xml"/></Relationships>
</file>

<file path=ppt/slides/_rels/slide2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40.xml"/></Relationships>
</file>

<file path=ppt/slides/_rels/slide3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40.xml"/></Relationships>
</file>

<file path=ppt/slides/_rels/slide3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40.xml"/></Relationships>
</file>

<file path=ppt/slides/_rels/slide3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40.xml"/></Relationships>
</file>

<file path=ppt/slides/_rels/slide3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40.xml"/></Relationships>
</file>

<file path=ppt/slides/_rels/slide3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40.xml"/></Relationships>
</file>

<file path=ppt/slides/_rels/slide3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40.xml"/></Relationships>
</file>

<file path=ppt/slides/_rels/slide3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40.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40.xml"/></Relationships>
</file>

<file path=ppt/slides/_rels/slide38.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40.xml"/></Relationships>
</file>

<file path=ppt/slides/_rels/slide39.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40.xml"/></Relationships>
</file>

<file path=ppt/slides/_rels/slide4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0.xml"/></Relationships>
</file>

<file path=ppt/slides/_rels/slide41.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40.xml"/><Relationship Id="rId4" Type="http://schemas.openxmlformats.org/officeDocument/2006/relationships/image" Target="../media/image54.jpg"/></Relationships>
</file>

<file path=ppt/slides/_rels/slide42.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40.xml"/></Relationships>
</file>

<file path=ppt/slides/_rels/slide43.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40.xml"/></Relationships>
</file>

<file path=ppt/slides/_rels/slide44.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40.xml"/></Relationships>
</file>

<file path=ppt/slides/_rels/slide45.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40.xml"/></Relationships>
</file>

<file path=ppt/slides/_rels/slide46.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40.xml"/></Relationships>
</file>

<file path=ppt/slides/_rels/slide47.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40.xml"/></Relationships>
</file>

<file path=ppt/slides/_rels/slide48.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40.xml"/></Relationships>
</file>

<file path=ppt/slides/_rels/slide49.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40.xml"/></Relationships>
</file>

<file path=ppt/slides/_rels/slide50.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40.xml"/></Relationships>
</file>

<file path=ppt/slides/_rels/slide51.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40.xml"/></Relationships>
</file>

<file path=ppt/slides/_rels/slide52.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40.xml"/></Relationships>
</file>

<file path=ppt/slides/_rels/slide53.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40.xml"/></Relationships>
</file>

<file path=ppt/slides/_rels/slide54.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40.xml"/></Relationships>
</file>

<file path=ppt/slides/_rels/slide55.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40.xml"/></Relationships>
</file>

<file path=ppt/slides/_rels/slide56.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40.xml"/></Relationships>
</file>

<file path=ppt/slides/_rels/slide57.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40.xml"/></Relationships>
</file>

<file path=ppt/slides/_rels/slide58.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40.xml"/></Relationships>
</file>

<file path=ppt/slides/_rels/slide59.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40.xml"/></Relationships>
</file>

<file path=ppt/slides/_rels/slide60.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40.xml"/></Relationships>
</file>

<file path=ppt/slides/_rels/slide61.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40.xml"/></Relationships>
</file>

<file path=ppt/slides/_rels/slide62.xml.rels><?xml version="1.0" encoding="UTF-8" standalone="yes"?>
<Relationships xmlns="http://schemas.openxmlformats.org/package/2006/relationships"><Relationship Id="rId3" Type="http://schemas.openxmlformats.org/officeDocument/2006/relationships/image" Target="../media/image76.gif"/><Relationship Id="rId2" Type="http://schemas.openxmlformats.org/officeDocument/2006/relationships/image" Target="../media/image75.jpeg"/><Relationship Id="rId1" Type="http://schemas.openxmlformats.org/officeDocument/2006/relationships/slideLayout" Target="../slideLayouts/slideLayout29.xml"/><Relationship Id="rId6" Type="http://schemas.openxmlformats.org/officeDocument/2006/relationships/image" Target="../media/image7.jpg"/><Relationship Id="rId5" Type="http://schemas.openxmlformats.org/officeDocument/2006/relationships/image" Target="../media/image78.png"/><Relationship Id="rId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alphaModFix amt="98000"/>
            <a:lum/>
          </a:blip>
          <a:srcRect/>
          <a:stretch>
            <a:fillRect l="-12000" t="-36000" r="-12000" b="-15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a:off x="3377951" y="2777706"/>
            <a:ext cx="3021012" cy="2286977"/>
          </a:xfrm>
          <a:prstGeom prst="rect">
            <a:avLst/>
          </a:prstGeom>
          <a:noFill/>
        </p:spPr>
        <p:txBody>
          <a:bodyPr wrap="none" lIns="56395" tIns="28197" rIns="56395" bIns="28197" numCol="1" rtlCol="0">
            <a:prstTxWarp prst="textArchUpPour">
              <a:avLst/>
            </a:prstTxWarp>
            <a:spAutoFit/>
          </a:bodyPr>
          <a:lstStyle/>
          <a:p>
            <a:pPr defTabSz="671437"/>
            <a:r>
              <a:rPr lang="fr-FR" sz="5469"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a:t>
            </a:r>
            <a:r>
              <a:rPr lang="fr-FR" sz="5469" dirty="0">
                <a:ln w="4445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’instant</a:t>
            </a:r>
          </a:p>
        </p:txBody>
      </p:sp>
      <p:sp>
        <p:nvSpPr>
          <p:cNvPr id="5" name="ZoneTexte 4"/>
          <p:cNvSpPr txBox="1"/>
          <p:nvPr/>
        </p:nvSpPr>
        <p:spPr>
          <a:xfrm>
            <a:off x="829430" y="96296"/>
            <a:ext cx="3020755" cy="1158785"/>
          </a:xfrm>
          <a:prstGeom prst="rect">
            <a:avLst/>
          </a:prstGeom>
          <a:noFill/>
        </p:spPr>
        <p:txBody>
          <a:bodyPr wrap="square" lIns="56395" tIns="28197" rIns="56395" bIns="28197" rtlCol="0">
            <a:spAutoFit/>
          </a:bodyPr>
          <a:lstStyle/>
          <a:p>
            <a:pPr algn="ctr" defTabSz="671437"/>
            <a:r>
              <a:rPr lang="fr-FR" sz="1790" b="1" dirty="0">
                <a:ln w="1905">
                  <a:noFill/>
                </a:ln>
                <a:latin typeface="Courgette" pitchFamily="2" charset="0"/>
              </a:rPr>
              <a:t>Photos  prises par différents  </a:t>
            </a:r>
          </a:p>
          <a:p>
            <a:pPr algn="ctr" defTabSz="671437"/>
            <a:r>
              <a:rPr lang="fr-FR" sz="1790" b="1" dirty="0">
                <a:ln w="1905">
                  <a:noFill/>
                </a:ln>
                <a:latin typeface="Courgette" pitchFamily="2" charset="0"/>
              </a:rPr>
              <a:t>touristes  en Alsace </a:t>
            </a:r>
          </a:p>
          <a:p>
            <a:pPr algn="ctr" defTabSz="671437"/>
            <a:r>
              <a:rPr lang="fr-FR" sz="1790" b="1" dirty="0">
                <a:ln w="1905">
                  <a:noFill/>
                </a:ln>
                <a:latin typeface="Courgette" pitchFamily="2" charset="0"/>
              </a:rPr>
              <a:t>pour le  plaisir du  </a:t>
            </a:r>
          </a:p>
          <a:p>
            <a:pPr algn="ctr" defTabSz="671437"/>
            <a:r>
              <a:rPr lang="fr-FR" sz="1790" b="1" dirty="0">
                <a:ln w="1905">
                  <a:noFill/>
                </a:ln>
                <a:latin typeface="Courgette" pitchFamily="2" charset="0"/>
              </a:rPr>
              <a:t>partage  </a:t>
            </a:r>
          </a:p>
        </p:txBody>
      </p:sp>
      <p:sp>
        <p:nvSpPr>
          <p:cNvPr id="8" name="Rectangle 7"/>
          <p:cNvSpPr/>
          <p:nvPr/>
        </p:nvSpPr>
        <p:spPr>
          <a:xfrm>
            <a:off x="5904000" y="3790005"/>
            <a:ext cx="3222354" cy="2096374"/>
          </a:xfrm>
          <a:prstGeom prst="rect">
            <a:avLst/>
          </a:prstGeom>
        </p:spPr>
        <p:txBody>
          <a:bodyPr wrap="square" lIns="64449" tIns="32210" rIns="64449" bIns="32210">
            <a:spAutoFit/>
          </a:bodyPr>
          <a:lstStyle/>
          <a:p>
            <a:pPr algn="ctr" defTabSz="749920"/>
            <a:r>
              <a:rPr lang="fr-FR" sz="4400" b="1" dirty="0">
                <a:ln w="44450" cmpd="dbl">
                  <a:solidFill>
                    <a:srgbClr val="C0504D">
                      <a:shade val="85000"/>
                      <a:satMod val="155000"/>
                    </a:srgbClr>
                  </a:solidFill>
                  <a:prstDash val="solid"/>
                  <a:miter lim="800000"/>
                </a:ln>
                <a:solidFill>
                  <a:prstClr val="black"/>
                </a:solidFill>
                <a:effectLst>
                  <a:outerShdw blurRad="38100" dist="38100" dir="7020000" algn="tl">
                    <a:srgbClr val="000000">
                      <a:alpha val="35000"/>
                    </a:srgbClr>
                  </a:outerShdw>
                </a:effectLst>
                <a:latin typeface="Calibri"/>
              </a:rPr>
              <a:t>par</a:t>
            </a:r>
          </a:p>
          <a:p>
            <a:pPr algn="ctr" defTabSz="749920"/>
            <a:r>
              <a:rPr lang="fr-FR" sz="4400" b="1" dirty="0">
                <a:ln w="44450" cmpd="dbl">
                  <a:solidFill>
                    <a:srgbClr val="C0504D">
                      <a:shade val="85000"/>
                      <a:satMod val="155000"/>
                    </a:srgbClr>
                  </a:solidFill>
                  <a:prstDash val="solid"/>
                  <a:miter lim="800000"/>
                </a:ln>
                <a:solidFill>
                  <a:prstClr val="black"/>
                </a:solidFill>
                <a:effectLst>
                  <a:outerShdw blurRad="38100" dist="38100" dir="7020000" algn="tl">
                    <a:srgbClr val="000000">
                      <a:alpha val="35000"/>
                    </a:srgbClr>
                  </a:outerShdw>
                </a:effectLst>
                <a:latin typeface="Calibri"/>
              </a:rPr>
              <a:t>des touristes</a:t>
            </a:r>
          </a:p>
          <a:p>
            <a:pPr algn="ctr" defTabSz="749920"/>
            <a:r>
              <a:rPr lang="fr-FR" sz="4400" b="1" dirty="0">
                <a:ln w="44450" cmpd="dbl">
                  <a:solidFill>
                    <a:srgbClr val="C0504D">
                      <a:shade val="85000"/>
                      <a:satMod val="155000"/>
                    </a:srgbClr>
                  </a:solidFill>
                  <a:prstDash val="solid"/>
                  <a:miter lim="800000"/>
                </a:ln>
                <a:solidFill>
                  <a:prstClr val="black"/>
                </a:solidFill>
                <a:effectLst>
                  <a:outerShdw blurRad="38100" dist="38100" dir="7020000" algn="tl">
                    <a:srgbClr val="000000">
                      <a:alpha val="35000"/>
                    </a:srgbClr>
                  </a:outerShdw>
                </a:effectLst>
                <a:latin typeface="Calibri"/>
              </a:rPr>
              <a:t>en alsace</a:t>
            </a:r>
          </a:p>
        </p:txBody>
      </p:sp>
      <p:sp>
        <p:nvSpPr>
          <p:cNvPr id="11" name="Rectangle 10"/>
          <p:cNvSpPr>
            <a:spLocks noChangeAspect="1"/>
          </p:cNvSpPr>
          <p:nvPr/>
        </p:nvSpPr>
        <p:spPr>
          <a:xfrm>
            <a:off x="126800" y="2196000"/>
            <a:ext cx="3723385" cy="3758368"/>
          </a:xfrm>
          <a:prstGeom prst="rect">
            <a:avLst/>
          </a:prstGeom>
        </p:spPr>
        <p:txBody>
          <a:bodyPr wrap="none" lIns="64449" tIns="32210" rIns="64449" bIns="32210">
            <a:spAutoFit/>
          </a:bodyPr>
          <a:lstStyle/>
          <a:p>
            <a:pPr algn="ctr" defTabSz="749920"/>
            <a:r>
              <a:rPr lang="fr-FR" sz="6000" b="1" dirty="0">
                <a:ln w="44450" cmpd="dbl">
                  <a:solidFill>
                    <a:prstClr val="black"/>
                  </a:solidFill>
                  <a:prstDash val="solid"/>
                  <a:miter lim="800000"/>
                </a:ln>
                <a:solidFill>
                  <a:srgbClr val="FFC000"/>
                </a:solidFill>
                <a:effectLst>
                  <a:outerShdw blurRad="38100" dist="38100" dir="7020000" algn="tl">
                    <a:srgbClr val="000000">
                      <a:alpha val="35000"/>
                    </a:srgbClr>
                  </a:outerShdw>
                </a:effectLst>
                <a:latin typeface="Calibri"/>
              </a:rPr>
              <a:t>Kientzheim</a:t>
            </a:r>
          </a:p>
          <a:p>
            <a:pPr algn="ctr" defTabSz="749920"/>
            <a:endParaRPr lang="fr-FR" sz="6000" b="1" dirty="0">
              <a:ln w="44450" cmpd="dbl">
                <a:solidFill>
                  <a:prstClr val="black"/>
                </a:solidFill>
                <a:prstDash val="solid"/>
                <a:miter lim="800000"/>
              </a:ln>
              <a:solidFill>
                <a:srgbClr val="FFC000"/>
              </a:solidFill>
              <a:effectLst>
                <a:outerShdw blurRad="38100" dist="38100" dir="7020000" algn="tl">
                  <a:srgbClr val="000000">
                    <a:alpha val="35000"/>
                  </a:srgbClr>
                </a:outerShdw>
              </a:effectLst>
              <a:latin typeface="Calibri"/>
            </a:endParaRPr>
          </a:p>
          <a:p>
            <a:pPr algn="ctr" defTabSz="749920"/>
            <a:r>
              <a:rPr lang="fr-FR" sz="6000" b="1" dirty="0">
                <a:ln w="44450" cmpd="dbl">
                  <a:solidFill>
                    <a:prstClr val="black"/>
                  </a:solidFill>
                  <a:prstDash val="solid"/>
                  <a:miter lim="800000"/>
                </a:ln>
                <a:solidFill>
                  <a:srgbClr val="FFC000"/>
                </a:solidFill>
                <a:effectLst>
                  <a:outerShdw blurRad="38100" dist="38100" dir="7020000" algn="tl">
                    <a:srgbClr val="000000">
                      <a:alpha val="35000"/>
                    </a:srgbClr>
                  </a:outerShdw>
                </a:effectLst>
                <a:latin typeface="Calibri"/>
              </a:rPr>
              <a:t>vu</a:t>
            </a:r>
          </a:p>
          <a:p>
            <a:pPr algn="ctr" defTabSz="749920"/>
            <a:r>
              <a:rPr lang="fr-FR" sz="6000" b="1" dirty="0">
                <a:ln w="44450" cmpd="dbl">
                  <a:solidFill>
                    <a:prstClr val="black"/>
                  </a:solidFill>
                  <a:prstDash val="solid"/>
                  <a:miter lim="800000"/>
                </a:ln>
                <a:solidFill>
                  <a:srgbClr val="FFC000"/>
                </a:solidFill>
                <a:effectLst>
                  <a:outerShdw blurRad="38100" dist="38100" dir="7020000" algn="tl">
                    <a:srgbClr val="000000">
                      <a:alpha val="35000"/>
                    </a:srgbClr>
                  </a:outerShdw>
                </a:effectLst>
                <a:latin typeface="Calibri"/>
              </a:rPr>
              <a:t>autrement</a:t>
            </a:r>
            <a:endParaRPr lang="fr-FR" sz="6000" dirty="0">
              <a:ln w="44450" cmpd="dbl">
                <a:solidFill>
                  <a:prstClr val="black"/>
                </a:solidFill>
                <a:prstDash val="solid"/>
                <a:miter lim="800000"/>
              </a:ln>
              <a:solidFill>
                <a:srgbClr val="FFC000"/>
              </a:solidFill>
              <a:latin typeface="Calibri"/>
            </a:endParaRPr>
          </a:p>
        </p:txBody>
      </p:sp>
      <p:sp>
        <p:nvSpPr>
          <p:cNvPr id="15" name="Rectangle 14"/>
          <p:cNvSpPr/>
          <p:nvPr/>
        </p:nvSpPr>
        <p:spPr>
          <a:xfrm>
            <a:off x="6834764" y="96296"/>
            <a:ext cx="2182436" cy="2004129"/>
          </a:xfrm>
          <a:prstGeom prst="rect">
            <a:avLst/>
          </a:prstGeom>
          <a:solidFill>
            <a:schemeClr val="bg1">
              <a:lumMod val="85000"/>
              <a:alpha val="70000"/>
            </a:schemeClr>
          </a:solidFill>
          <a:effectLst>
            <a:softEdge rad="127000"/>
          </a:effectLst>
        </p:spPr>
        <p:txBody>
          <a:bodyPr wrap="square" lIns="75168" tIns="37651" rIns="75168" bIns="37651">
            <a:spAutoFit/>
          </a:bodyPr>
          <a:lstStyle/>
          <a:p>
            <a:pPr algn="ctr" defTabSz="538143"/>
            <a:r>
              <a:rPr lang="fr-FR" sz="2506" b="1" dirty="0">
                <a:solidFill>
                  <a:prstClr val="black"/>
                </a:solidFill>
                <a:latin typeface="Chiller" pitchFamily="82" charset="0"/>
              </a:rPr>
              <a:t>Une photographie est un secret sur un secret. </a:t>
            </a:r>
          </a:p>
          <a:p>
            <a:pPr algn="ctr" defTabSz="538143"/>
            <a:r>
              <a:rPr lang="fr-FR" sz="2506" b="1" dirty="0">
                <a:solidFill>
                  <a:prstClr val="black"/>
                </a:solidFill>
                <a:latin typeface="Chiller" pitchFamily="82" charset="0"/>
              </a:rPr>
              <a:t>Plus </a:t>
            </a:r>
            <a:r>
              <a:rPr lang="fr-FR" sz="2506" b="1" dirty="0" err="1">
                <a:solidFill>
                  <a:prstClr val="black"/>
                </a:solidFill>
                <a:latin typeface="Chiller" pitchFamily="82" charset="0"/>
              </a:rPr>
              <a:t>elle</a:t>
            </a:r>
            <a:r>
              <a:rPr lang="fr-FR" sz="2506" b="1" dirty="0" err="1">
                <a:blipFill dpi="0" rotWithShape="1">
                  <a:blip r:embed="rId5">
                    <a:alphaModFix amt="39000"/>
                  </a:blip>
                  <a:srcRect/>
                  <a:tile tx="0" ty="0" sx="100000" sy="100000" flip="none" algn="tl"/>
                </a:blipFill>
                <a:latin typeface="Chiller" pitchFamily="82" charset="0"/>
              </a:rPr>
              <a:t>v</a:t>
            </a:r>
            <a:r>
              <a:rPr lang="fr-FR" sz="2506" b="1" dirty="0" err="1">
                <a:solidFill>
                  <a:prstClr val="black"/>
                </a:solidFill>
                <a:latin typeface="Chiller" pitchFamily="82" charset="0"/>
              </a:rPr>
              <a:t>en</a:t>
            </a:r>
            <a:r>
              <a:rPr lang="fr-FR" sz="2506" b="1" dirty="0">
                <a:solidFill>
                  <a:prstClr val="black"/>
                </a:solidFill>
                <a:latin typeface="Chiller" pitchFamily="82" charset="0"/>
              </a:rPr>
              <a:t> dit, moins vous en savez</a:t>
            </a:r>
          </a:p>
        </p:txBody>
      </p:sp>
      <p:pic>
        <p:nvPicPr>
          <p:cNvPr id="7" name="Image 6" descr="Une image contenant dessin humoristique, clipart, illustration, Dessin animé&#10;&#10;Le contenu généré par l’IA peut être incorrect.">
            <a:extLst>
              <a:ext uri="{FF2B5EF4-FFF2-40B4-BE49-F238E27FC236}">
                <a16:creationId xmlns:a16="http://schemas.microsoft.com/office/drawing/2014/main" id="{6C4834C4-840A-6CAF-23E2-259FF04726C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000" y="815753"/>
            <a:ext cx="1332000" cy="1080000"/>
          </a:xfrm>
          <a:prstGeom prst="rect">
            <a:avLst/>
          </a:prstGeom>
        </p:spPr>
      </p:pic>
      <p:pic>
        <p:nvPicPr>
          <p:cNvPr id="9" name="Ensemble Folklorique 2 et Musical Haut koenigsbourg de Sélestat (67) Alsace">
            <a:hlinkClick r:id="" action="ppaction://media"/>
            <a:extLst>
              <a:ext uri="{FF2B5EF4-FFF2-40B4-BE49-F238E27FC236}">
                <a16:creationId xmlns:a16="http://schemas.microsoft.com/office/drawing/2014/main" id="{862CFF6C-2665-B2B0-22B5-7D2EDACE400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471501" y="1999491"/>
            <a:ext cx="487363" cy="487362"/>
          </a:xfrm>
          <a:prstGeom prst="rect">
            <a:avLst/>
          </a:prstGeom>
        </p:spPr>
      </p:pic>
      <p:pic>
        <p:nvPicPr>
          <p:cNvPr id="17" name="Image 16" descr="Une image contenant danser, habits, sport, personne&#10;&#10;Le contenu généré par l’IA peut être incorrect.">
            <a:extLst>
              <a:ext uri="{FF2B5EF4-FFF2-40B4-BE49-F238E27FC236}">
                <a16:creationId xmlns:a16="http://schemas.microsoft.com/office/drawing/2014/main" id="{A9086777-BAC8-134D-CAC8-47A40D1BBF3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80180" y="2237792"/>
            <a:ext cx="1365419" cy="1365419"/>
          </a:xfrm>
          <a:prstGeom prst="rect">
            <a:avLst/>
          </a:prstGeom>
        </p:spPr>
      </p:pic>
      <p:pic>
        <p:nvPicPr>
          <p:cNvPr id="21" name="Image 20" descr="Une image contenant habits, Danse, Création de costumes, illustration&#10;&#10;Le contenu généré par l’IA peut être incorrect.">
            <a:extLst>
              <a:ext uri="{FF2B5EF4-FFF2-40B4-BE49-F238E27FC236}">
                <a16:creationId xmlns:a16="http://schemas.microsoft.com/office/drawing/2014/main" id="{EFD31216-523C-B94C-A8E8-F11FBAE1E49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04275" y="3068637"/>
            <a:ext cx="1835725" cy="1220454"/>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0" presetClass="entr" presetSubtype="0" fill="hold" grpId="0" nodeType="afterEffect">
                                  <p:stCondLst>
                                    <p:cond delay="2000"/>
                                  </p:stCondLst>
                                  <p:iterate type="lt">
                                    <p:tmPct val="10000"/>
                                  </p:iterate>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anim calcmode="lin" valueType="num">
                                      <p:cBhvr>
                                        <p:cTn id="19" dur="1000" fill="hold"/>
                                        <p:tgtEl>
                                          <p:spTgt spid="11"/>
                                        </p:tgtEl>
                                        <p:attrNameLst>
                                          <p:attrName>ppt_x</p:attrName>
                                        </p:attrNameLst>
                                      </p:cBhvr>
                                      <p:tavLst>
                                        <p:tav tm="0">
                                          <p:val>
                                            <p:strVal val="#ppt_x-.1"/>
                                          </p:val>
                                        </p:tav>
                                        <p:tav tm="100000">
                                          <p:val>
                                            <p:strVal val="#ppt_x"/>
                                          </p:val>
                                        </p:tav>
                                      </p:tavLst>
                                    </p:anim>
                                    <p:anim calcmode="lin" valueType="num">
                                      <p:cBhvr>
                                        <p:cTn id="20" dur="10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8800"/>
                            </p:stCondLst>
                            <p:childTnLst>
                              <p:par>
                                <p:cTn id="22" presetID="40" presetClass="entr" presetSubtype="0" fill="hold" grpId="0" nodeType="afterEffect">
                                  <p:stCondLst>
                                    <p:cond delay="200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par>
                          <p:cTn id="27" fill="hold">
                            <p:stCondLst>
                              <p:cond delay="14000"/>
                            </p:stCondLst>
                            <p:childTnLst>
                              <p:par>
                                <p:cTn id="28" presetID="8" presetClass="entr" presetSubtype="16" fill="hold" grpId="0" nodeType="afterEffect">
                                  <p:stCondLst>
                                    <p:cond delay="2000"/>
                                  </p:stCondLst>
                                  <p:childTnLst>
                                    <p:set>
                                      <p:cBhvr>
                                        <p:cTn id="29" dur="1" fill="hold">
                                          <p:stCondLst>
                                            <p:cond delay="0"/>
                                          </p:stCondLst>
                                        </p:cTn>
                                        <p:tgtEl>
                                          <p:spTgt spid="15"/>
                                        </p:tgtEl>
                                        <p:attrNameLst>
                                          <p:attrName>style.visibility</p:attrName>
                                        </p:attrNameLst>
                                      </p:cBhvr>
                                      <p:to>
                                        <p:strVal val="visible"/>
                                      </p:to>
                                    </p:set>
                                    <p:animEffect transition="in" filter="diamond(in)">
                                      <p:cBhvr>
                                        <p:cTn id="30" dur="1000"/>
                                        <p:tgtEl>
                                          <p:spTgt spid="15"/>
                                        </p:tgtEl>
                                      </p:cBhvr>
                                    </p:animEffect>
                                  </p:childTnLst>
                                </p:cTn>
                              </p:par>
                            </p:childTnLst>
                          </p:cTn>
                        </p:par>
                        <p:par>
                          <p:cTn id="31" fill="hold">
                            <p:stCondLst>
                              <p:cond delay="17000"/>
                            </p:stCondLst>
                            <p:childTnLst>
                              <p:par>
                                <p:cTn id="32" presetID="24" presetClass="entr" presetSubtype="0" fill="hold" grpId="0" nodeType="afterEffect">
                                  <p:stCondLst>
                                    <p:cond delay="2000"/>
                                  </p:stCondLst>
                                  <p:childTnLst>
                                    <p:set>
                                      <p:cBhvr>
                                        <p:cTn id="33" dur="1" fill="hold">
                                          <p:stCondLst>
                                            <p:cond delay="0"/>
                                          </p:stCondLst>
                                        </p:cTn>
                                        <p:tgtEl>
                                          <p:spTgt spid="5"/>
                                        </p:tgtEl>
                                        <p:attrNameLst>
                                          <p:attrName>style.visibility</p:attrName>
                                        </p:attrNameLst>
                                      </p:cBhvr>
                                      <p:to>
                                        <p:strVal val="visible"/>
                                      </p:to>
                                    </p:set>
                                    <p:anim to="" calcmode="lin" valueType="num">
                                      <p:cBhvr>
                                        <p:cTn id="34" dur="1" fill="hold"/>
                                        <p:tgtEl>
                                          <p:spTgt spid="5"/>
                                        </p:tgtEl>
                                        <p:attrNameLst>
                                          <p:attrName/>
                                        </p:attrNameLst>
                                      </p:cBhvr>
                                    </p:anim>
                                  </p:childTnLst>
                                </p:cTn>
                              </p:par>
                            </p:childTnLst>
                          </p:cTn>
                        </p:par>
                        <p:par>
                          <p:cTn id="35" fill="hold">
                            <p:stCondLst>
                              <p:cond delay="19000"/>
                            </p:stCondLst>
                            <p:childTnLst>
                              <p:par>
                                <p:cTn id="36" presetID="49" presetClass="entr" presetSubtype="0" decel="100000" fill="hold" nodeType="afterEffect">
                                  <p:stCondLst>
                                    <p:cond delay="200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 calcmode="lin" valueType="num">
                                      <p:cBhvr>
                                        <p:cTn id="40" dur="500" fill="hold"/>
                                        <p:tgtEl>
                                          <p:spTgt spid="7"/>
                                        </p:tgtEl>
                                        <p:attrNameLst>
                                          <p:attrName>style.rotation</p:attrName>
                                        </p:attrNameLst>
                                      </p:cBhvr>
                                      <p:tavLst>
                                        <p:tav tm="0">
                                          <p:val>
                                            <p:fltVal val="360"/>
                                          </p:val>
                                        </p:tav>
                                        <p:tav tm="100000">
                                          <p:val>
                                            <p:fltVal val="0"/>
                                          </p:val>
                                        </p:tav>
                                      </p:tavLst>
                                    </p:anim>
                                    <p:animEffect transition="in" filter="fade">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42" repeatCount="indefinite" fill="remove" display="0">
                  <p:stCondLst>
                    <p:cond delay="indefinite"/>
                  </p:stCondLst>
                  <p:endCondLst>
                    <p:cond evt="onStopAudio" delay="0">
                      <p:tgtEl>
                        <p:sldTgt/>
                      </p:tgtEl>
                    </p:cond>
                  </p:endCondLst>
                </p:cTn>
                <p:tgtEl>
                  <p:spTgt spid="9"/>
                </p:tgtEl>
              </p:cMediaNode>
            </p:audio>
          </p:childTnLst>
        </p:cTn>
      </p:par>
    </p:tnLst>
    <p:bldLst>
      <p:bldP spid="2" grpId="0"/>
      <p:bldP spid="5" grpId="0"/>
      <p:bldP spid="8" grpId="0"/>
      <p:bldP spid="11" grpId="0"/>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alphaModFix amt="25000"/>
          </a:blip>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187452" y="229834"/>
            <a:ext cx="8769096" cy="5572423"/>
          </a:xfrm>
          <a:prstGeom prst="rect">
            <a:avLst/>
          </a:prstGeom>
        </p:spPr>
        <p:txBody>
          <a:bodyPr wrap="square">
            <a:spAutoFit/>
          </a:bodyPr>
          <a:lstStyle/>
          <a:p>
            <a:pPr algn="ctr" defTabSz="865921"/>
            <a:endParaRPr lang="fr-FR" sz="2652" b="1" dirty="0">
              <a:solidFill>
                <a:prstClr val="black"/>
              </a:solidFill>
              <a:latin typeface="Verdana" pitchFamily="34" charset="0"/>
              <a:ea typeface="Verdana" pitchFamily="34" charset="0"/>
            </a:endParaRPr>
          </a:p>
          <a:p>
            <a:pPr algn="ctr" defTabSz="865921"/>
            <a:r>
              <a:rPr lang="fr-FR" sz="2652" b="1" dirty="0">
                <a:solidFill>
                  <a:prstClr val="black"/>
                </a:solidFill>
                <a:latin typeface="Verdana" pitchFamily="34" charset="0"/>
                <a:ea typeface="Verdana" pitchFamily="34" charset="0"/>
              </a:rPr>
              <a:t>Histoire de Kientzheim</a:t>
            </a:r>
          </a:p>
          <a:p>
            <a:pPr algn="ctr" defTabSz="865921"/>
            <a:endParaRPr lang="fr-FR" sz="1894" b="1" dirty="0">
              <a:solidFill>
                <a:prstClr val="black"/>
              </a:solidFill>
              <a:latin typeface="Verdana" pitchFamily="34" charset="0"/>
              <a:ea typeface="Verdana" pitchFamily="34" charset="0"/>
            </a:endParaRPr>
          </a:p>
          <a:p>
            <a:pPr algn="ctr" defTabSz="865921"/>
            <a:r>
              <a:rPr lang="fr-FR" sz="1894" b="1" dirty="0">
                <a:solidFill>
                  <a:prstClr val="black"/>
                </a:solidFill>
                <a:latin typeface="Verdana" pitchFamily="34" charset="0"/>
                <a:ea typeface="Verdana" pitchFamily="34" charset="0"/>
              </a:rPr>
              <a:t>Les premières mentions de Kientzheim remontent au VIIIème siècle et le secteur fait alors partie des biens de monastères et de seigneurs. Kientzheim est ensuite possession des comtes de </a:t>
            </a:r>
            <a:r>
              <a:rPr lang="fr-FR" sz="1894" b="1" dirty="0" err="1">
                <a:solidFill>
                  <a:prstClr val="black"/>
                </a:solidFill>
                <a:latin typeface="Verdana" pitchFamily="34" charset="0"/>
                <a:ea typeface="Verdana" pitchFamily="34" charset="0"/>
              </a:rPr>
              <a:t>Lupfen</a:t>
            </a:r>
            <a:r>
              <a:rPr lang="fr-FR" sz="1894" b="1" dirty="0">
                <a:solidFill>
                  <a:prstClr val="black"/>
                </a:solidFill>
                <a:latin typeface="Verdana" pitchFamily="34" charset="0"/>
                <a:ea typeface="Verdana" pitchFamily="34" charset="0"/>
              </a:rPr>
              <a:t> et obtient le statut de ville, ce qui lui permet de s'entourer de remparts. Le commerce du vin se développe et fait sa richesse. Kientzheim est vendu au XVIème siècle à </a:t>
            </a:r>
            <a:r>
              <a:rPr lang="fr-FR" sz="1894" b="1" dirty="0" err="1">
                <a:solidFill>
                  <a:prstClr val="black"/>
                </a:solidFill>
                <a:latin typeface="Verdana" pitchFamily="34" charset="0"/>
                <a:ea typeface="Verdana" pitchFamily="34" charset="0"/>
              </a:rPr>
              <a:t>Lazarre</a:t>
            </a:r>
            <a:r>
              <a:rPr lang="fr-FR" sz="1894" b="1" dirty="0">
                <a:solidFill>
                  <a:prstClr val="black"/>
                </a:solidFill>
                <a:latin typeface="Verdana" pitchFamily="34" charset="0"/>
                <a:ea typeface="Verdana" pitchFamily="34" charset="0"/>
              </a:rPr>
              <a:t> de </a:t>
            </a:r>
            <a:r>
              <a:rPr lang="fr-FR" sz="1894" b="1" dirty="0" err="1">
                <a:solidFill>
                  <a:prstClr val="black"/>
                </a:solidFill>
                <a:latin typeface="Verdana" pitchFamily="34" charset="0"/>
                <a:ea typeface="Verdana" pitchFamily="34" charset="0"/>
              </a:rPr>
              <a:t>Schwendi</a:t>
            </a:r>
            <a:r>
              <a:rPr lang="fr-FR" sz="1894" b="1" dirty="0">
                <a:solidFill>
                  <a:prstClr val="black"/>
                </a:solidFill>
                <a:latin typeface="Verdana" pitchFamily="34" charset="0"/>
                <a:ea typeface="Verdana" pitchFamily="34" charset="0"/>
              </a:rPr>
              <a:t> qui fait du château sa résidence. La guerre de Trente Ans fait des ravages et Kientzheim passera par la suite sous la tutelle de Colmar, jusqu'à la révolution. Kientzheim est fortement touché lors de la seconde guerre mondiale. Aujourd'hui, le village vit principalement de la vigne. </a:t>
            </a:r>
          </a:p>
          <a:p>
            <a:pPr algn="ctr" defTabSz="865921"/>
            <a:r>
              <a:rPr lang="fr-FR" sz="1894" b="1" dirty="0">
                <a:solidFill>
                  <a:prstClr val="black"/>
                </a:solidFill>
                <a:latin typeface="Verdana" pitchFamily="34" charset="0"/>
                <a:ea typeface="Verdana" pitchFamily="34" charset="0"/>
              </a:rPr>
              <a:t>Devenu, le 1er janvier 2016, une commune déléguée de la commune nouvelle de Kaysersberg-Vignoble. </a:t>
            </a:r>
          </a:p>
          <a:p>
            <a:pPr algn="ctr" defTabSz="865921"/>
            <a:r>
              <a:rPr lang="fr-FR" sz="1894" b="1" dirty="0">
                <a:solidFill>
                  <a:prstClr val="black"/>
                </a:solidFill>
                <a:latin typeface="Verdana" pitchFamily="34" charset="0"/>
                <a:ea typeface="Verdana" pitchFamily="34" charset="0"/>
              </a:rPr>
              <a:t>Kientzheim est le seul village d'Alsace qui soit resté entièrement ceint de remparts médiévaux classés.</a:t>
            </a:r>
          </a:p>
        </p:txBody>
      </p:sp>
      <p:pic>
        <p:nvPicPr>
          <p:cNvPr id="4" name="Image 3" descr="1200px-FR_68_Blason_Kientzheim.svg.png"/>
          <p:cNvPicPr>
            <a:picLocks noChangeAspect="1"/>
          </p:cNvPicPr>
          <p:nvPr/>
        </p:nvPicPr>
        <p:blipFill>
          <a:blip r:embed="rId3" cstate="print"/>
          <a:stretch>
            <a:fillRect/>
          </a:stretch>
        </p:blipFill>
        <p:spPr>
          <a:xfrm>
            <a:off x="7533859" y="65032"/>
            <a:ext cx="929814" cy="1022789"/>
          </a:xfrm>
          <a:prstGeom prst="rect">
            <a:avLst/>
          </a:prstGeom>
        </p:spPr>
      </p:pic>
      <p:pic>
        <p:nvPicPr>
          <p:cNvPr id="2" name="Image 1" descr="0a0000003.gif"/>
          <p:cNvPicPr>
            <a:picLocks noChangeAspect="1"/>
          </p:cNvPicPr>
          <p:nvPr/>
        </p:nvPicPr>
        <p:blipFill>
          <a:blip r:embed="rId4" cstate="print"/>
          <a:stretch>
            <a:fillRect/>
          </a:stretch>
        </p:blipFill>
        <p:spPr>
          <a:xfrm>
            <a:off x="8108084" y="5500434"/>
            <a:ext cx="351797" cy="35179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p14:vortex dir="r"/>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pic>
        <p:nvPicPr>
          <p:cNvPr id="4" name="Image 3" descr="1200px-FR_68_Blason_Kientzheim.svg.png"/>
          <p:cNvPicPr>
            <a:picLocks noChangeAspect="1"/>
          </p:cNvPicPr>
          <p:nvPr/>
        </p:nvPicPr>
        <p:blipFill>
          <a:blip r:embed="rId3" cstate="print"/>
          <a:stretch>
            <a:fillRect/>
          </a:stretch>
        </p:blipFill>
        <p:spPr>
          <a:xfrm>
            <a:off x="7533859" y="65032"/>
            <a:ext cx="929814" cy="1022789"/>
          </a:xfrm>
          <a:prstGeom prst="rect">
            <a:avLst/>
          </a:prstGeom>
        </p:spPr>
      </p:pic>
      <p:pic>
        <p:nvPicPr>
          <p:cNvPr id="2" name="Image 1" descr="0a0000003.gif"/>
          <p:cNvPicPr>
            <a:picLocks noChangeAspect="1"/>
          </p:cNvPicPr>
          <p:nvPr/>
        </p:nvPicPr>
        <p:blipFill>
          <a:blip r:embed="rId4" cstate="print"/>
          <a:stretch>
            <a:fillRect/>
          </a:stretch>
        </p:blipFill>
        <p:spPr>
          <a:xfrm>
            <a:off x="8108084" y="5500434"/>
            <a:ext cx="351797" cy="351797"/>
          </a:xfrm>
          <a:prstGeom prst="rect">
            <a:avLst/>
          </a:prstGeom>
        </p:spPr>
      </p:pic>
      <p:sp>
        <p:nvSpPr>
          <p:cNvPr id="8" name="ZoneTexte 7">
            <a:extLst>
              <a:ext uri="{FF2B5EF4-FFF2-40B4-BE49-F238E27FC236}">
                <a16:creationId xmlns:a16="http://schemas.microsoft.com/office/drawing/2014/main" id="{C8DAFB65-D7A1-BE58-F992-73E1F6FE0E83}"/>
              </a:ext>
            </a:extLst>
          </p:cNvPr>
          <p:cNvSpPr txBox="1"/>
          <p:nvPr/>
        </p:nvSpPr>
        <p:spPr>
          <a:xfrm>
            <a:off x="0" y="369917"/>
            <a:ext cx="9144000" cy="5397440"/>
          </a:xfrm>
          <a:prstGeom prst="rect">
            <a:avLst/>
          </a:prstGeom>
          <a:noFill/>
        </p:spPr>
        <p:txBody>
          <a:bodyPr wrap="square">
            <a:spAutoFit/>
          </a:bodyPr>
          <a:lstStyle/>
          <a:p>
            <a:pPr marL="0" marR="0" lvl="0" indent="0" algn="ctr" defTabSz="865921" rtl="0" eaLnBrk="1" fontAlgn="auto" latinLnBrk="0" hangingPunct="1">
              <a:lnSpc>
                <a:spcPct val="100000"/>
              </a:lnSpc>
              <a:spcBef>
                <a:spcPts val="0"/>
              </a:spcBef>
              <a:spcAft>
                <a:spcPts val="0"/>
              </a:spcAft>
              <a:buClrTx/>
              <a:buSzTx/>
              <a:buFontTx/>
              <a:buNone/>
              <a:tabLst/>
              <a:defRPr/>
            </a:pPr>
            <a:r>
              <a:rPr kumimoji="0" lang="fr-FR" sz="2652"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À  visiter</a:t>
            </a:r>
          </a:p>
          <a:p>
            <a:pPr marL="0" marR="0" lvl="0" indent="0" algn="ctr" defTabSz="865921" rtl="0" eaLnBrk="1" fontAlgn="auto" latinLnBrk="0" hangingPunct="1">
              <a:lnSpc>
                <a:spcPct val="100000"/>
              </a:lnSpc>
              <a:spcBef>
                <a:spcPts val="0"/>
              </a:spcBef>
              <a:spcAft>
                <a:spcPts val="0"/>
              </a:spcAft>
              <a:buClrTx/>
              <a:buSzTx/>
              <a:buFontTx/>
              <a:buNone/>
              <a:tabLst/>
              <a:defRPr/>
            </a:pPr>
            <a:endParaRPr kumimoji="0" lang="fr-FR" sz="1515" b="0" i="0" u="none" strike="noStrike" kern="1200" cap="none" spc="0" normalizeH="0" baseline="0" noProof="0" dirty="0">
              <a:ln>
                <a:noFill/>
              </a:ln>
              <a:solidFill>
                <a:prstClr val="black"/>
              </a:solidFill>
              <a:effectLst/>
              <a:uLnTx/>
              <a:uFillTx/>
              <a:latin typeface="Verdana" pitchFamily="34" charset="0"/>
              <a:ea typeface="Verdana" pitchFamily="34" charset="0"/>
              <a:cs typeface="+mn-cs"/>
            </a:endParaRPr>
          </a:p>
          <a:p>
            <a:pPr marL="0" marR="0" lvl="0" indent="0" algn="ctr" defTabSz="865921" rtl="0" eaLnBrk="1" fontAlgn="auto" latinLnBrk="0" hangingPunct="1">
              <a:lnSpc>
                <a:spcPct val="100000"/>
              </a:lnSpc>
              <a:spcBef>
                <a:spcPts val="0"/>
              </a:spcBef>
              <a:spcAft>
                <a:spcPts val="0"/>
              </a:spcAft>
              <a:buClrTx/>
              <a:buSzTx/>
              <a:buFontTx/>
              <a:buNone/>
              <a:tabLst/>
              <a:defRPr/>
            </a:pP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.Église Notre-Dame-des-Douleurs de (1722)</a:t>
            </a:r>
          </a:p>
          <a:p>
            <a:pPr marL="0" marR="0" lvl="0" indent="0" algn="ctr" defTabSz="865921" rtl="0" eaLnBrk="1" fontAlgn="auto" latinLnBrk="0" hangingPunct="1">
              <a:lnSpc>
                <a:spcPct val="100000"/>
              </a:lnSpc>
              <a:spcBef>
                <a:spcPts val="0"/>
              </a:spcBef>
              <a:spcAft>
                <a:spcPts val="0"/>
              </a:spcAft>
              <a:buClrTx/>
              <a:buSzTx/>
              <a:buFontTx/>
              <a:buNone/>
              <a:tabLst/>
              <a:defRPr/>
            </a:pP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.L'orgue chef-d'œuvre du facteur Valentin </a:t>
            </a:r>
            <a:r>
              <a:rPr kumimoji="0" lang="fr-FR" sz="1894" b="1" i="0" u="none" strike="noStrike" kern="1200" cap="none" spc="0" normalizeH="0" baseline="0" noProof="0" dirty="0" err="1">
                <a:ln>
                  <a:noFill/>
                </a:ln>
                <a:solidFill>
                  <a:prstClr val="black"/>
                </a:solidFill>
                <a:effectLst/>
                <a:uLnTx/>
                <a:uFillTx/>
                <a:latin typeface="Verdana" pitchFamily="34" charset="0"/>
                <a:ea typeface="Verdana" pitchFamily="34" charset="0"/>
                <a:cs typeface="+mn-cs"/>
              </a:rPr>
              <a:t>Rinkenbach</a:t>
            </a: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 (1847)</a:t>
            </a:r>
          </a:p>
          <a:p>
            <a:pPr marL="0" marR="0" lvl="0" indent="0" algn="ctr" defTabSz="865921" rtl="0" eaLnBrk="1" fontAlgn="auto" latinLnBrk="0" hangingPunct="1">
              <a:lnSpc>
                <a:spcPct val="100000"/>
              </a:lnSpc>
              <a:spcBef>
                <a:spcPts val="0"/>
              </a:spcBef>
              <a:spcAft>
                <a:spcPts val="0"/>
              </a:spcAft>
              <a:buClrTx/>
              <a:buSzTx/>
              <a:buFontTx/>
              <a:buNone/>
              <a:tabLst/>
              <a:defRPr/>
            </a:pP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.Pierre tombale de Lazare de </a:t>
            </a:r>
            <a:r>
              <a:rPr kumimoji="0" lang="fr-FR" sz="1894" b="1" i="0" u="none" strike="noStrike" kern="1200" cap="none" spc="0" normalizeH="0" baseline="0" noProof="0" dirty="0" err="1">
                <a:ln>
                  <a:noFill/>
                </a:ln>
                <a:solidFill>
                  <a:prstClr val="black"/>
                </a:solidFill>
                <a:effectLst/>
                <a:uLnTx/>
                <a:uFillTx/>
                <a:latin typeface="Verdana" pitchFamily="34" charset="0"/>
                <a:ea typeface="Verdana" pitchFamily="34" charset="0"/>
                <a:cs typeface="+mn-cs"/>
              </a:rPr>
              <a:t>Schwendi</a:t>
            </a: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 (1583)</a:t>
            </a:r>
          </a:p>
          <a:p>
            <a:pPr marL="0" marR="0" lvl="0" indent="0" algn="ctr" defTabSz="865921" rtl="0" eaLnBrk="1" fontAlgn="auto" latinLnBrk="0" hangingPunct="1">
              <a:lnSpc>
                <a:spcPct val="100000"/>
              </a:lnSpc>
              <a:spcBef>
                <a:spcPts val="0"/>
              </a:spcBef>
              <a:spcAft>
                <a:spcPts val="0"/>
              </a:spcAft>
              <a:buClrTx/>
              <a:buSzTx/>
              <a:buFontTx/>
              <a:buNone/>
              <a:tabLst/>
              <a:defRPr/>
            </a:pP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.Chapelle Saints-Félix-et-Régule avec une exposition d'ex-voto datant des </a:t>
            </a:r>
            <a:r>
              <a:rPr kumimoji="0" lang="fr-FR" sz="1894" b="1" i="0" u="none" strike="noStrike" kern="1200" cap="none" spc="0" normalizeH="0" baseline="0" noProof="0" dirty="0" err="1">
                <a:ln>
                  <a:noFill/>
                </a:ln>
                <a:solidFill>
                  <a:prstClr val="black"/>
                </a:solidFill>
                <a:effectLst/>
                <a:uLnTx/>
                <a:uFillTx/>
                <a:latin typeface="Verdana" pitchFamily="34" charset="0"/>
                <a:ea typeface="Verdana" pitchFamily="34" charset="0"/>
                <a:cs typeface="+mn-cs"/>
              </a:rPr>
              <a:t>xviiie</a:t>
            </a: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 et </a:t>
            </a:r>
            <a:r>
              <a:rPr kumimoji="0" lang="fr-FR" sz="1894" b="1" i="0" u="none" strike="noStrike" kern="1200" cap="none" spc="0" normalizeH="0" baseline="0" noProof="0" dirty="0" err="1">
                <a:ln>
                  <a:noFill/>
                </a:ln>
                <a:solidFill>
                  <a:prstClr val="black"/>
                </a:solidFill>
                <a:effectLst/>
                <a:uLnTx/>
                <a:uFillTx/>
                <a:latin typeface="Verdana" pitchFamily="34" charset="0"/>
                <a:ea typeface="Verdana" pitchFamily="34" charset="0"/>
                <a:cs typeface="+mn-cs"/>
              </a:rPr>
              <a:t>xixe</a:t>
            </a: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 siècles.</a:t>
            </a:r>
          </a:p>
          <a:p>
            <a:pPr marL="0" marR="0" lvl="0" indent="0" algn="ctr" defTabSz="865921" rtl="0" eaLnBrk="1" fontAlgn="auto" latinLnBrk="0" hangingPunct="1">
              <a:lnSpc>
                <a:spcPct val="100000"/>
              </a:lnSpc>
              <a:spcBef>
                <a:spcPts val="0"/>
              </a:spcBef>
              <a:spcAft>
                <a:spcPts val="0"/>
              </a:spcAft>
              <a:buClrTx/>
              <a:buSzTx/>
              <a:buFontTx/>
              <a:buNone/>
              <a:tabLst/>
              <a:defRPr/>
            </a:pP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.Ancien château de </a:t>
            </a:r>
            <a:r>
              <a:rPr kumimoji="0" lang="fr-FR" sz="1894" b="1" i="0" u="none" strike="noStrike" kern="1200" cap="none" spc="0" normalizeH="0" baseline="0" noProof="0" dirty="0" err="1">
                <a:ln>
                  <a:noFill/>
                </a:ln>
                <a:solidFill>
                  <a:prstClr val="black"/>
                </a:solidFill>
                <a:effectLst/>
                <a:uLnTx/>
                <a:uFillTx/>
                <a:latin typeface="Verdana" pitchFamily="34" charset="0"/>
                <a:ea typeface="Verdana" pitchFamily="34" charset="0"/>
                <a:cs typeface="+mn-cs"/>
              </a:rPr>
              <a:t>Schwendi</a:t>
            </a: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 (</a:t>
            </a:r>
            <a:r>
              <a:rPr kumimoji="0" lang="fr-FR" sz="1894" b="1" i="0" u="none" strike="noStrike" kern="1200" cap="none" spc="0" normalizeH="0" baseline="0" noProof="0" dirty="0" err="1">
                <a:ln>
                  <a:noFill/>
                </a:ln>
                <a:solidFill>
                  <a:prstClr val="black"/>
                </a:solidFill>
                <a:effectLst/>
                <a:uLnTx/>
                <a:uFillTx/>
                <a:latin typeface="Verdana" pitchFamily="34" charset="0"/>
                <a:ea typeface="Verdana" pitchFamily="34" charset="0"/>
                <a:cs typeface="+mn-cs"/>
              </a:rPr>
              <a:t>xvie</a:t>
            </a: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 siècle)</a:t>
            </a:r>
          </a:p>
          <a:p>
            <a:pPr marL="0" marR="0" lvl="0" indent="0" algn="ctr" defTabSz="865921" rtl="0" eaLnBrk="1" fontAlgn="auto" latinLnBrk="0" hangingPunct="1">
              <a:lnSpc>
                <a:spcPct val="100000"/>
              </a:lnSpc>
              <a:spcBef>
                <a:spcPts val="0"/>
              </a:spcBef>
              <a:spcAft>
                <a:spcPts val="0"/>
              </a:spcAft>
              <a:buClrTx/>
              <a:buSzTx/>
              <a:buFontTx/>
              <a:buNone/>
              <a:tabLst/>
              <a:defRPr/>
            </a:pP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.Château de la confrérie de Saint-Étienne du (</a:t>
            </a:r>
            <a:r>
              <a:rPr kumimoji="0" lang="fr-FR" sz="1894" b="1" i="0" u="none" strike="noStrike" kern="1200" cap="none" spc="0" normalizeH="0" baseline="0" noProof="0" dirty="0" err="1">
                <a:ln>
                  <a:noFill/>
                </a:ln>
                <a:solidFill>
                  <a:prstClr val="black"/>
                </a:solidFill>
                <a:effectLst/>
                <a:uLnTx/>
                <a:uFillTx/>
                <a:latin typeface="Verdana" pitchFamily="34" charset="0"/>
                <a:ea typeface="Verdana" pitchFamily="34" charset="0"/>
                <a:cs typeface="+mn-cs"/>
              </a:rPr>
              <a:t>xviie</a:t>
            </a: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 siècle) </a:t>
            </a:r>
          </a:p>
          <a:p>
            <a:pPr marL="0" marR="0" lvl="0" indent="0" algn="ctr" defTabSz="865921" rtl="0" eaLnBrk="1" fontAlgn="auto" latinLnBrk="0" hangingPunct="1">
              <a:lnSpc>
                <a:spcPct val="100000"/>
              </a:lnSpc>
              <a:spcBef>
                <a:spcPts val="0"/>
              </a:spcBef>
              <a:spcAft>
                <a:spcPts val="0"/>
              </a:spcAft>
              <a:buClrTx/>
              <a:buSzTx/>
              <a:buFontTx/>
              <a:buNone/>
              <a:tabLst/>
              <a:defRPr/>
            </a:pP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.Musée du vignoble et des vins d'Alsace (1978)</a:t>
            </a:r>
          </a:p>
          <a:p>
            <a:pPr marL="0" marR="0" lvl="0" indent="0" algn="ctr" defTabSz="865921" rtl="0" eaLnBrk="1" fontAlgn="auto" latinLnBrk="0" hangingPunct="1">
              <a:lnSpc>
                <a:spcPct val="100000"/>
              </a:lnSpc>
              <a:spcBef>
                <a:spcPts val="0"/>
              </a:spcBef>
              <a:spcAft>
                <a:spcPts val="0"/>
              </a:spcAft>
              <a:buClrTx/>
              <a:buSzTx/>
              <a:buFontTx/>
              <a:buNone/>
              <a:tabLst/>
              <a:defRPr/>
            </a:pP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.Produit le </a:t>
            </a:r>
            <a:r>
              <a:rPr kumimoji="0" lang="fr-FR" sz="1894" b="1" i="0" u="none" strike="noStrike" kern="1200" cap="none" spc="0" normalizeH="0" baseline="0" noProof="0" dirty="0" err="1">
                <a:ln>
                  <a:noFill/>
                </a:ln>
                <a:solidFill>
                  <a:prstClr val="black"/>
                </a:solidFill>
                <a:effectLst/>
                <a:uLnTx/>
                <a:uFillTx/>
                <a:latin typeface="Verdana" pitchFamily="34" charset="0"/>
                <a:ea typeface="Verdana" pitchFamily="34" charset="0"/>
                <a:cs typeface="+mn-cs"/>
              </a:rPr>
              <a:t>Schlossberg</a:t>
            </a: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 un grand cru partagé avec Kaysersberg</a:t>
            </a:r>
          </a:p>
          <a:p>
            <a:pPr marL="0" marR="0" lvl="0" indent="0" algn="ctr" defTabSz="865921" rtl="0" eaLnBrk="1" fontAlgn="auto" latinLnBrk="0" hangingPunct="1">
              <a:lnSpc>
                <a:spcPct val="100000"/>
              </a:lnSpc>
              <a:spcBef>
                <a:spcPts val="0"/>
              </a:spcBef>
              <a:spcAft>
                <a:spcPts val="0"/>
              </a:spcAft>
              <a:buClrTx/>
              <a:buSzTx/>
              <a:buFontTx/>
              <a:buNone/>
              <a:tabLst/>
              <a:defRPr/>
            </a:pP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.Remparts (</a:t>
            </a:r>
            <a:r>
              <a:rPr kumimoji="0" lang="fr-FR" sz="1894" b="1" i="0" u="none" strike="noStrike" kern="1200" cap="none" spc="0" normalizeH="0" baseline="0" noProof="0" dirty="0" err="1">
                <a:ln>
                  <a:noFill/>
                </a:ln>
                <a:solidFill>
                  <a:prstClr val="black"/>
                </a:solidFill>
                <a:effectLst/>
                <a:uLnTx/>
                <a:uFillTx/>
                <a:latin typeface="Verdana" pitchFamily="34" charset="0"/>
                <a:ea typeface="Verdana" pitchFamily="34" charset="0"/>
                <a:cs typeface="+mn-cs"/>
              </a:rPr>
              <a:t>xve-xixe</a:t>
            </a: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 siècle)</a:t>
            </a:r>
          </a:p>
          <a:p>
            <a:pPr marL="0" marR="0" lvl="0" indent="0" algn="ctr" defTabSz="865921" rtl="0" eaLnBrk="1" fontAlgn="auto" latinLnBrk="0" hangingPunct="1">
              <a:lnSpc>
                <a:spcPct val="100000"/>
              </a:lnSpc>
              <a:spcBef>
                <a:spcPts val="0"/>
              </a:spcBef>
              <a:spcAft>
                <a:spcPts val="0"/>
              </a:spcAft>
              <a:buClrTx/>
              <a:buSzTx/>
              <a:buFontTx/>
              <a:buNone/>
              <a:tabLst/>
              <a:defRPr/>
            </a:pP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.Porte </a:t>
            </a:r>
            <a:r>
              <a:rPr kumimoji="0" lang="fr-FR" sz="1894" b="1" i="0" u="none" strike="noStrike" kern="1200" cap="none" spc="0" normalizeH="0" baseline="0" noProof="0" dirty="0" err="1">
                <a:ln>
                  <a:noFill/>
                </a:ln>
                <a:solidFill>
                  <a:prstClr val="black"/>
                </a:solidFill>
                <a:effectLst/>
                <a:uLnTx/>
                <a:uFillTx/>
                <a:latin typeface="Verdana" pitchFamily="34" charset="0"/>
                <a:ea typeface="Verdana" pitchFamily="34" charset="0"/>
                <a:cs typeface="+mn-cs"/>
              </a:rPr>
              <a:t>Lalli</a:t>
            </a: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 (</a:t>
            </a:r>
            <a:r>
              <a:rPr kumimoji="0" lang="fr-FR" sz="1894" b="1" i="0" u="none" strike="noStrike" kern="1200" cap="none" spc="0" normalizeH="0" baseline="0" noProof="0" dirty="0" err="1">
                <a:ln>
                  <a:noFill/>
                </a:ln>
                <a:solidFill>
                  <a:prstClr val="black"/>
                </a:solidFill>
                <a:effectLst/>
                <a:uLnTx/>
                <a:uFillTx/>
                <a:latin typeface="Verdana" pitchFamily="34" charset="0"/>
                <a:ea typeface="Verdana" pitchFamily="34" charset="0"/>
                <a:cs typeface="+mn-cs"/>
              </a:rPr>
              <a:t>xve</a:t>
            </a: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 siècle)</a:t>
            </a:r>
          </a:p>
          <a:p>
            <a:pPr marL="0" marR="0" lvl="0" indent="0" algn="ctr" defTabSz="865921" rtl="0" eaLnBrk="1" fontAlgn="auto" latinLnBrk="0" hangingPunct="1">
              <a:lnSpc>
                <a:spcPct val="100000"/>
              </a:lnSpc>
              <a:spcBef>
                <a:spcPts val="0"/>
              </a:spcBef>
              <a:spcAft>
                <a:spcPts val="0"/>
              </a:spcAft>
              <a:buClrTx/>
              <a:buSzTx/>
              <a:buFontTx/>
              <a:buNone/>
              <a:tabLst/>
              <a:defRPr/>
            </a:pP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.Château du </a:t>
            </a:r>
            <a:r>
              <a:rPr kumimoji="0" lang="fr-FR" sz="1894" b="1" i="0" u="none" strike="noStrike" kern="1200" cap="none" spc="0" normalizeH="0" baseline="0" noProof="0" dirty="0" err="1">
                <a:ln>
                  <a:noFill/>
                </a:ln>
                <a:solidFill>
                  <a:prstClr val="black"/>
                </a:solidFill>
                <a:effectLst/>
                <a:uLnTx/>
                <a:uFillTx/>
                <a:latin typeface="Verdana" pitchFamily="34" charset="0"/>
                <a:ea typeface="Verdana" pitchFamily="34" charset="0"/>
                <a:cs typeface="+mn-cs"/>
              </a:rPr>
              <a:t>Reichenstein</a:t>
            </a: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 (</a:t>
            </a:r>
            <a:r>
              <a:rPr kumimoji="0" lang="fr-FR" sz="1894" b="1" i="0" u="none" strike="noStrike" kern="1200" cap="none" spc="0" normalizeH="0" baseline="0" noProof="0" dirty="0" err="1">
                <a:ln>
                  <a:noFill/>
                </a:ln>
                <a:solidFill>
                  <a:prstClr val="black"/>
                </a:solidFill>
                <a:effectLst/>
                <a:uLnTx/>
                <a:uFillTx/>
                <a:latin typeface="Verdana" pitchFamily="34" charset="0"/>
                <a:ea typeface="Verdana" pitchFamily="34" charset="0"/>
                <a:cs typeface="+mn-cs"/>
              </a:rPr>
              <a:t>xive-xviie</a:t>
            </a: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 siècle)</a:t>
            </a:r>
          </a:p>
          <a:p>
            <a:pPr marL="0" marR="0" lvl="0" indent="0" algn="ctr" defTabSz="865921" rtl="0" eaLnBrk="1" fontAlgn="auto" latinLnBrk="0" hangingPunct="1">
              <a:lnSpc>
                <a:spcPct val="100000"/>
              </a:lnSpc>
              <a:spcBef>
                <a:spcPts val="0"/>
              </a:spcBef>
              <a:spcAft>
                <a:spcPts val="0"/>
              </a:spcAft>
              <a:buClrTx/>
              <a:buSzTx/>
              <a:buFontTx/>
              <a:buNone/>
              <a:tabLst/>
              <a:defRPr/>
            </a:pP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.Château des Ifs 1577</a:t>
            </a:r>
          </a:p>
          <a:p>
            <a:pPr marL="0" marR="0" lvl="0" indent="0" algn="ctr" defTabSz="865921" rtl="0" eaLnBrk="1" fontAlgn="auto" latinLnBrk="0" hangingPunct="1">
              <a:lnSpc>
                <a:spcPct val="100000"/>
              </a:lnSpc>
              <a:spcBef>
                <a:spcPts val="0"/>
              </a:spcBef>
              <a:spcAft>
                <a:spcPts val="0"/>
              </a:spcAft>
              <a:buClrTx/>
              <a:buSzTx/>
              <a:buFontTx/>
              <a:buNone/>
              <a:tabLst/>
              <a:defRPr/>
            </a:pP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.Hôtel de ville (1774)</a:t>
            </a:r>
          </a:p>
          <a:p>
            <a:pPr marL="0" marR="0" lvl="0" indent="0" algn="ctr" defTabSz="865921" rtl="0" eaLnBrk="1" fontAlgn="auto" latinLnBrk="0" hangingPunct="1">
              <a:lnSpc>
                <a:spcPct val="100000"/>
              </a:lnSpc>
              <a:spcBef>
                <a:spcPts val="0"/>
              </a:spcBef>
              <a:spcAft>
                <a:spcPts val="0"/>
              </a:spcAft>
              <a:buClrTx/>
              <a:buSzTx/>
              <a:buFontTx/>
              <a:buNone/>
              <a:tabLst/>
              <a:defRPr/>
            </a:pP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.Fontaine (1964)</a:t>
            </a:r>
          </a:p>
          <a:p>
            <a:pPr marL="0" marR="0" lvl="0" indent="0" algn="ctr" defTabSz="865921" rtl="0" eaLnBrk="1" fontAlgn="auto" latinLnBrk="0" hangingPunct="1">
              <a:lnSpc>
                <a:spcPct val="100000"/>
              </a:lnSpc>
              <a:spcBef>
                <a:spcPts val="0"/>
              </a:spcBef>
              <a:spcAft>
                <a:spcPts val="0"/>
              </a:spcAft>
              <a:buClrTx/>
              <a:buSzTx/>
              <a:buFontTx/>
              <a:buNone/>
              <a:tabLst/>
              <a:defRPr/>
            </a:pPr>
            <a:r>
              <a:rPr kumimoji="0" lang="fr-FR" sz="1894" b="1" i="0" u="none" strike="noStrike" kern="1200" cap="none" spc="0" normalizeH="0" baseline="0" noProof="0" dirty="0">
                <a:ln>
                  <a:noFill/>
                </a:ln>
                <a:solidFill>
                  <a:prstClr val="black"/>
                </a:solidFill>
                <a:effectLst/>
                <a:uLnTx/>
                <a:uFillTx/>
                <a:latin typeface="Verdana" pitchFamily="34" charset="0"/>
                <a:ea typeface="Verdana" pitchFamily="34" charset="0"/>
                <a:cs typeface="+mn-cs"/>
              </a:rPr>
              <a:t>.Anciens moulins </a:t>
            </a:r>
          </a:p>
        </p:txBody>
      </p:sp>
    </p:spTree>
    <p:extLst>
      <p:ext uri="{BB962C8B-B14F-4D97-AF65-F5344CB8AC3E}">
        <p14:creationId xmlns:p14="http://schemas.microsoft.com/office/powerpoint/2010/main" val="2643687022"/>
      </p:ext>
    </p:extLst>
  </p:cSld>
  <p:clrMapOvr>
    <a:masterClrMapping/>
  </p:clrMapOvr>
  <mc:AlternateContent xmlns:mc="http://schemas.openxmlformats.org/markup-compatibility/2006">
    <mc:Choice xmlns:p14="http://schemas.microsoft.com/office/powerpoint/2010/main" Requires="p14">
      <p:transition spd="slow" p14:dur="2000">
        <p14:vortex dir="r"/>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025474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989545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4792367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256176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696181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4736656"/>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3771860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plein air, plante, ciel&#10;&#10;Le contenu généré par l’IA peut être incorrect.">
            <a:extLst>
              <a:ext uri="{FF2B5EF4-FFF2-40B4-BE49-F238E27FC236}">
                <a16:creationId xmlns:a16="http://schemas.microsoft.com/office/drawing/2014/main" id="{E19E6C1E-11AD-E2AF-2C08-A688724D9D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3048000" cy="4572000"/>
          </a:xfrm>
          <a:prstGeom prst="rect">
            <a:avLst/>
          </a:prstGeom>
        </p:spPr>
      </p:pic>
      <p:pic>
        <p:nvPicPr>
          <p:cNvPr id="5" name="Image 4" descr="Une image contenant herbe, plein air, pot de fleurs, fleur&#10;&#10;Le contenu généré par l’IA peut être incorrect.">
            <a:extLst>
              <a:ext uri="{FF2B5EF4-FFF2-40B4-BE49-F238E27FC236}">
                <a16:creationId xmlns:a16="http://schemas.microsoft.com/office/drawing/2014/main" id="{0424FB8B-760C-A18E-B32E-084D56D2CA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0" y="782637"/>
            <a:ext cx="3048000" cy="4572000"/>
          </a:xfrm>
          <a:prstGeom prst="rect">
            <a:avLst/>
          </a:prstGeom>
        </p:spPr>
      </p:pic>
      <p:pic>
        <p:nvPicPr>
          <p:cNvPr id="7" name="Image 6" descr="Une image contenant plein air, bâtiment, fenêtre, ciel&#10;&#10;Le contenu généré par l’IA peut être incorrect.">
            <a:extLst>
              <a:ext uri="{FF2B5EF4-FFF2-40B4-BE49-F238E27FC236}">
                <a16:creationId xmlns:a16="http://schemas.microsoft.com/office/drawing/2014/main" id="{9DCB0676-F476-C03A-9995-521086897F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1565274"/>
            <a:ext cx="3048000" cy="4572000"/>
          </a:xfrm>
          <a:prstGeom prst="rect">
            <a:avLst/>
          </a:prstGeom>
        </p:spPr>
      </p:pic>
    </p:spTree>
    <p:extLst>
      <p:ext uri="{BB962C8B-B14F-4D97-AF65-F5344CB8AC3E}">
        <p14:creationId xmlns:p14="http://schemas.microsoft.com/office/powerpoint/2010/main" val="1217724034"/>
      </p:ext>
    </p:extLst>
  </p:cSld>
  <p:clrMapOvr>
    <a:masterClrMapping/>
  </p:clrMapOvr>
  <mc:AlternateContent xmlns:mc="http://schemas.openxmlformats.org/markup-compatibility/2006">
    <mc:Choice xmlns:p14="http://schemas.microsoft.com/office/powerpoint/2010/main" Requires="p14">
      <p:transition spd="slow" p14:dur="2000" advTm="6000">
        <p14:vortex dir="r"/>
      </p:transition>
    </mc:Choice>
    <mc:Fallback>
      <p:transition spd="slow" advTm="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725902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349189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425943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descr="Une image contenant bâtiment, plein air, ciel, tour&#10;&#10;Le contenu généré par l’IA peut être incorrect.">
            <a:extLst>
              <a:ext uri="{FF2B5EF4-FFF2-40B4-BE49-F238E27FC236}">
                <a16:creationId xmlns:a16="http://schemas.microsoft.com/office/drawing/2014/main" id="{3D2AB590-CF80-EFD8-5971-E628F36A0B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6000" y="422275"/>
            <a:ext cx="3486150" cy="5715000"/>
          </a:xfrm>
          <a:prstGeom prst="rect">
            <a:avLst/>
          </a:prstGeom>
        </p:spPr>
      </p:pic>
      <p:pic>
        <p:nvPicPr>
          <p:cNvPr id="11" name="Image 10" descr="Une image contenant fenêtre, plein air, bâtiment, façade&#10;&#10;Le contenu généré par l’IA peut être incorrect.">
            <a:extLst>
              <a:ext uri="{FF2B5EF4-FFF2-40B4-BE49-F238E27FC236}">
                <a16:creationId xmlns:a16="http://schemas.microsoft.com/office/drawing/2014/main" id="{6DD974CA-238B-9EB0-A8D3-9E228412E7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2000" y="0"/>
            <a:ext cx="3743325" cy="5715000"/>
          </a:xfrm>
          <a:prstGeom prst="rect">
            <a:avLst/>
          </a:prstGeom>
        </p:spPr>
      </p:pic>
    </p:spTree>
    <p:extLst>
      <p:ext uri="{BB962C8B-B14F-4D97-AF65-F5344CB8AC3E}">
        <p14:creationId xmlns:p14="http://schemas.microsoft.com/office/powerpoint/2010/main" val="3414663890"/>
      </p:ext>
    </p:extLst>
  </p:cSld>
  <p:clrMapOvr>
    <a:masterClrMapping/>
  </p:clrMapOvr>
  <mc:AlternateContent xmlns:mc="http://schemas.openxmlformats.org/markup-compatibility/2006">
    <mc:Choice xmlns:p14="http://schemas.microsoft.com/office/powerpoint/2010/main" Requires="p14">
      <p:transition spd="slow" p14:dur="2000" advTm="5000">
        <p14:vortex dir="r"/>
      </p:transition>
    </mc:Choice>
    <mc:Fallback>
      <p:transition spd="slow" advTm="5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434563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132C088-AC25-92D2-40FA-E71898CF9B52}"/>
              </a:ext>
            </a:extLst>
          </p:cNvPr>
          <p:cNvPicPr>
            <a:picLocks noChangeAspect="1"/>
          </p:cNvPicPr>
          <p:nvPr/>
        </p:nvPicPr>
        <p:blipFill>
          <a:blip r:embed="rId3"/>
          <a:stretch>
            <a:fillRect/>
          </a:stretch>
        </p:blipFill>
        <p:spPr>
          <a:xfrm>
            <a:off x="4507992" y="2844000"/>
            <a:ext cx="627189" cy="627189"/>
          </a:xfrm>
          <a:prstGeom prst="rect">
            <a:avLst/>
          </a:prstGeom>
        </p:spPr>
      </p:pic>
    </p:spTree>
    <p:extLst>
      <p:ext uri="{BB962C8B-B14F-4D97-AF65-F5344CB8AC3E}">
        <p14:creationId xmlns:p14="http://schemas.microsoft.com/office/powerpoint/2010/main" val="4337256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plein air, bâtiment, arche, pierre&#10;&#10;Le contenu généré par l’IA peut être incorrect.">
            <a:extLst>
              <a:ext uri="{FF2B5EF4-FFF2-40B4-BE49-F238E27FC236}">
                <a16:creationId xmlns:a16="http://schemas.microsoft.com/office/drawing/2014/main" id="{5DA9368A-1126-B083-A161-D13E50F0E1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782637"/>
            <a:ext cx="3048000" cy="4572000"/>
          </a:xfrm>
          <a:prstGeom prst="rect">
            <a:avLst/>
          </a:prstGeom>
        </p:spPr>
      </p:pic>
      <p:pic>
        <p:nvPicPr>
          <p:cNvPr id="5" name="Image 4" descr="Une image contenant plein air, ciel, arbre, nuage&#10;&#10;Le contenu généré par l’IA peut être incorrect.">
            <a:extLst>
              <a:ext uri="{FF2B5EF4-FFF2-40B4-BE49-F238E27FC236}">
                <a16:creationId xmlns:a16="http://schemas.microsoft.com/office/drawing/2014/main" id="{E1F5057E-B92B-C191-23F3-401D7C255B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048000" cy="4572000"/>
          </a:xfrm>
          <a:prstGeom prst="rect">
            <a:avLst/>
          </a:prstGeom>
        </p:spPr>
      </p:pic>
      <p:pic>
        <p:nvPicPr>
          <p:cNvPr id="7" name="Image 6" descr="Une image contenant bâtiment, plein air, pot de fleurs, plante d’intérieur&#10;&#10;Le contenu généré par l’IA peut être incorrect.">
            <a:extLst>
              <a:ext uri="{FF2B5EF4-FFF2-40B4-BE49-F238E27FC236}">
                <a16:creationId xmlns:a16="http://schemas.microsoft.com/office/drawing/2014/main" id="{F27F1567-F933-F1B4-BF94-415163FC2F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1565274"/>
            <a:ext cx="3048000" cy="4572000"/>
          </a:xfrm>
          <a:prstGeom prst="rect">
            <a:avLst/>
          </a:prstGeom>
        </p:spPr>
      </p:pic>
    </p:spTree>
    <p:extLst>
      <p:ext uri="{BB962C8B-B14F-4D97-AF65-F5344CB8AC3E}">
        <p14:creationId xmlns:p14="http://schemas.microsoft.com/office/powerpoint/2010/main" val="1623256658"/>
      </p:ext>
    </p:extLst>
  </p:cSld>
  <p:clrMapOvr>
    <a:masterClrMapping/>
  </p:clrMapOvr>
  <mc:AlternateContent xmlns:mc="http://schemas.openxmlformats.org/markup-compatibility/2006">
    <mc:Choice xmlns:p14="http://schemas.microsoft.com/office/powerpoint/2010/main" Requires="p14">
      <p:transition spd="slow" p14:dur="2000" advTm="6000">
        <p14:vortex dir="r"/>
      </p:transition>
    </mc:Choice>
    <mc:Fallback>
      <p:transition spd="slow" advTm="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9729666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3789074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art, texte&#10;&#10;Le contenu généré par l’IA peut être incorrect.">
            <a:extLst>
              <a:ext uri="{FF2B5EF4-FFF2-40B4-BE49-F238E27FC236}">
                <a16:creationId xmlns:a16="http://schemas.microsoft.com/office/drawing/2014/main" id="{67D3FE8E-6149-C311-0D05-523445A485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0927" y="0"/>
            <a:ext cx="6802146" cy="6137275"/>
          </a:xfrm>
          <a:prstGeom prst="rect">
            <a:avLst/>
          </a:prstGeom>
        </p:spPr>
      </p:pic>
    </p:spTree>
    <p:extLst>
      <p:ext uri="{BB962C8B-B14F-4D97-AF65-F5344CB8AC3E}">
        <p14:creationId xmlns:p14="http://schemas.microsoft.com/office/powerpoint/2010/main" val="196160608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bâtiment, fenêtre, plein air, ciel&#10;&#10;Le contenu généré par l’IA peut être incorrect.">
            <a:extLst>
              <a:ext uri="{FF2B5EF4-FFF2-40B4-BE49-F238E27FC236}">
                <a16:creationId xmlns:a16="http://schemas.microsoft.com/office/drawing/2014/main" id="{682E2508-0202-17E5-5C63-0A9908BFD7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0472" y="7516"/>
            <a:ext cx="6199632" cy="6158575"/>
          </a:xfrm>
          <a:prstGeom prst="rect">
            <a:avLst/>
          </a:prstGeom>
        </p:spPr>
      </p:pic>
    </p:spTree>
    <p:extLst>
      <p:ext uri="{BB962C8B-B14F-4D97-AF65-F5344CB8AC3E}">
        <p14:creationId xmlns:p14="http://schemas.microsoft.com/office/powerpoint/2010/main" val="39547089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pot de fleurs, fleur&#10;&#10;Le contenu généré par l’IA peut être incorrect.">
            <a:extLst>
              <a:ext uri="{FF2B5EF4-FFF2-40B4-BE49-F238E27FC236}">
                <a16:creationId xmlns:a16="http://schemas.microsoft.com/office/drawing/2014/main" id="{A7990BB0-C495-78B9-7957-D4FBB5F85A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568" y="-3747"/>
            <a:ext cx="6908649" cy="6141022"/>
          </a:xfrm>
          <a:prstGeom prst="rect">
            <a:avLst/>
          </a:prstGeom>
        </p:spPr>
      </p:pic>
    </p:spTree>
    <p:extLst>
      <p:ext uri="{BB962C8B-B14F-4D97-AF65-F5344CB8AC3E}">
        <p14:creationId xmlns:p14="http://schemas.microsoft.com/office/powerpoint/2010/main" val="2382548866"/>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648915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792166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371487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727502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952963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546100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8644697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000" b="-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770220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659581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3994223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37115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0625641"/>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6880776"/>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7773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bâtiment, plein air, arbre, ciel&#10;&#10;Le contenu généré par l’IA peut être incorrect.">
            <a:extLst>
              <a:ext uri="{FF2B5EF4-FFF2-40B4-BE49-F238E27FC236}">
                <a16:creationId xmlns:a16="http://schemas.microsoft.com/office/drawing/2014/main" id="{A59213AA-31C9-724A-4E42-553C0FE4A4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4116" y="0"/>
            <a:ext cx="5175769" cy="6137275"/>
          </a:xfrm>
          <a:prstGeom prst="rect">
            <a:avLst/>
          </a:prstGeom>
        </p:spPr>
      </p:pic>
    </p:spTree>
    <p:extLst>
      <p:ext uri="{BB962C8B-B14F-4D97-AF65-F5344CB8AC3E}">
        <p14:creationId xmlns:p14="http://schemas.microsoft.com/office/powerpoint/2010/main" val="243160716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nuage&#10;&#10;Le contenu généré par l’IA peut être incorrect.">
            <a:extLst>
              <a:ext uri="{FF2B5EF4-FFF2-40B4-BE49-F238E27FC236}">
                <a16:creationId xmlns:a16="http://schemas.microsoft.com/office/drawing/2014/main" id="{A7B7266E-1441-3875-E7CC-F3C09FC62B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3664" y="-21404"/>
            <a:ext cx="5358051" cy="6158679"/>
          </a:xfrm>
          <a:prstGeom prst="rect">
            <a:avLst/>
          </a:prstGeom>
        </p:spPr>
      </p:pic>
    </p:spTree>
    <p:extLst>
      <p:ext uri="{BB962C8B-B14F-4D97-AF65-F5344CB8AC3E}">
        <p14:creationId xmlns:p14="http://schemas.microsoft.com/office/powerpoint/2010/main" val="4040700586"/>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391181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ante d’intérieur, plein air, mur&#10;&#10;Le contenu généré par l’IA peut être incorrect.">
            <a:extLst>
              <a:ext uri="{FF2B5EF4-FFF2-40B4-BE49-F238E27FC236}">
                <a16:creationId xmlns:a16="http://schemas.microsoft.com/office/drawing/2014/main" id="{ECFFA395-EB22-6B66-0C20-152456619C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3055620" cy="4572000"/>
          </a:xfrm>
          <a:prstGeom prst="rect">
            <a:avLst/>
          </a:prstGeom>
        </p:spPr>
      </p:pic>
      <p:pic>
        <p:nvPicPr>
          <p:cNvPr id="5" name="Image 4" descr="Une image contenant bâtiment, fenêtre, plein air, maison&#10;&#10;Le contenu généré par l’IA peut être incorrect.">
            <a:extLst>
              <a:ext uri="{FF2B5EF4-FFF2-40B4-BE49-F238E27FC236}">
                <a16:creationId xmlns:a16="http://schemas.microsoft.com/office/drawing/2014/main" id="{7512E8A5-3089-4BD0-E457-D44703025E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4670" y="782637"/>
            <a:ext cx="2994660" cy="4572000"/>
          </a:xfrm>
          <a:prstGeom prst="rect">
            <a:avLst/>
          </a:prstGeom>
        </p:spPr>
      </p:pic>
      <p:pic>
        <p:nvPicPr>
          <p:cNvPr id="7" name="Image 6" descr="Une image contenant plein air, fleur, jardin, plante&#10;&#10;Le contenu généré par l’IA peut être incorrect.">
            <a:extLst>
              <a:ext uri="{FF2B5EF4-FFF2-40B4-BE49-F238E27FC236}">
                <a16:creationId xmlns:a16="http://schemas.microsoft.com/office/drawing/2014/main" id="{8538A4D2-7131-9723-1A31-4D284713E8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69330" y="1565275"/>
            <a:ext cx="3048000" cy="4572000"/>
          </a:xfrm>
          <a:prstGeom prst="rect">
            <a:avLst/>
          </a:prstGeom>
        </p:spPr>
      </p:pic>
    </p:spTree>
    <p:extLst>
      <p:ext uri="{BB962C8B-B14F-4D97-AF65-F5344CB8AC3E}">
        <p14:creationId xmlns:p14="http://schemas.microsoft.com/office/powerpoint/2010/main" val="3812704557"/>
      </p:ext>
    </p:extLst>
  </p:cSld>
  <p:clrMapOvr>
    <a:masterClrMapping/>
  </p:clrMapOvr>
  <mc:AlternateContent xmlns:mc="http://schemas.openxmlformats.org/markup-compatibility/2006">
    <mc:Choice xmlns:p14="http://schemas.microsoft.com/office/powerpoint/2010/main" Requires="p14">
      <p:transition spd="slow" p14:dur="2000" advTm="6000">
        <p14:vortex dir="r"/>
      </p:transition>
    </mc:Choice>
    <mc:Fallback>
      <p:transition spd="slow" advTm="6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ot de fleurs, fenêtre&#10;&#10;Le contenu généré par l’IA peut être incorrect.">
            <a:extLst>
              <a:ext uri="{FF2B5EF4-FFF2-40B4-BE49-F238E27FC236}">
                <a16:creationId xmlns:a16="http://schemas.microsoft.com/office/drawing/2014/main" id="{A390278F-C09A-E32A-E75D-15EDD7CFC0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8760" y="-15162"/>
            <a:ext cx="6111420" cy="6152437"/>
          </a:xfrm>
          <a:prstGeom prst="rect">
            <a:avLst/>
          </a:prstGeom>
        </p:spPr>
      </p:pic>
    </p:spTree>
    <p:extLst>
      <p:ext uri="{BB962C8B-B14F-4D97-AF65-F5344CB8AC3E}">
        <p14:creationId xmlns:p14="http://schemas.microsoft.com/office/powerpoint/2010/main" val="312961400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fleur, boîte, plante d’intérieur, bâtiment&#10;&#10;Le contenu généré par l’IA peut être incorrect.">
            <a:extLst>
              <a:ext uri="{FF2B5EF4-FFF2-40B4-BE49-F238E27FC236}">
                <a16:creationId xmlns:a16="http://schemas.microsoft.com/office/drawing/2014/main" id="{889A6345-4232-2F05-E447-4DA78D529F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2264" y="-51536"/>
            <a:ext cx="4878846" cy="6188811"/>
          </a:xfrm>
          <a:prstGeom prst="rect">
            <a:avLst/>
          </a:prstGeom>
        </p:spPr>
      </p:pic>
    </p:spTree>
    <p:extLst>
      <p:ext uri="{BB962C8B-B14F-4D97-AF65-F5344CB8AC3E}">
        <p14:creationId xmlns:p14="http://schemas.microsoft.com/office/powerpoint/2010/main" val="24355150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oîte, conteneur, bâtiment, fleur&#10;&#10;Le contenu généré par l’IA peut être incorrect.">
            <a:extLst>
              <a:ext uri="{FF2B5EF4-FFF2-40B4-BE49-F238E27FC236}">
                <a16:creationId xmlns:a16="http://schemas.microsoft.com/office/drawing/2014/main" id="{ACCF3A5D-D9B0-8C51-5EC4-81632C3E2C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3351" y="1285"/>
            <a:ext cx="5798511" cy="6135990"/>
          </a:xfrm>
          <a:prstGeom prst="rect">
            <a:avLst/>
          </a:prstGeom>
        </p:spPr>
      </p:pic>
    </p:spTree>
    <p:extLst>
      <p:ext uri="{BB962C8B-B14F-4D97-AF65-F5344CB8AC3E}">
        <p14:creationId xmlns:p14="http://schemas.microsoft.com/office/powerpoint/2010/main" val="318401381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fleur, maison&#10;&#10;Le contenu généré par l’IA peut être incorrect.">
            <a:extLst>
              <a:ext uri="{FF2B5EF4-FFF2-40B4-BE49-F238E27FC236}">
                <a16:creationId xmlns:a16="http://schemas.microsoft.com/office/drawing/2014/main" id="{69C19236-6260-4898-ECD8-795E9115A8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495" y="0"/>
            <a:ext cx="7109011" cy="6137275"/>
          </a:xfrm>
          <a:prstGeom prst="rect">
            <a:avLst/>
          </a:prstGeom>
        </p:spPr>
      </p:pic>
    </p:spTree>
    <p:extLst>
      <p:ext uri="{BB962C8B-B14F-4D97-AF65-F5344CB8AC3E}">
        <p14:creationId xmlns:p14="http://schemas.microsoft.com/office/powerpoint/2010/main" val="221227037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sol, plante&#10;&#10;Le contenu généré par l’IA peut être incorrect.">
            <a:extLst>
              <a:ext uri="{FF2B5EF4-FFF2-40B4-BE49-F238E27FC236}">
                <a16:creationId xmlns:a16="http://schemas.microsoft.com/office/drawing/2014/main" id="{8072FE17-B7A8-A1EE-36FA-CC0A08542D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2887" y="9969"/>
            <a:ext cx="4084871" cy="6127306"/>
          </a:xfrm>
          <a:prstGeom prst="rect">
            <a:avLst/>
          </a:prstGeom>
        </p:spPr>
      </p:pic>
    </p:spTree>
    <p:extLst>
      <p:ext uri="{BB962C8B-B14F-4D97-AF65-F5344CB8AC3E}">
        <p14:creationId xmlns:p14="http://schemas.microsoft.com/office/powerpoint/2010/main" val="55349439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plante&#10;&#10;Le contenu généré par l’IA peut être incorrect.">
            <a:extLst>
              <a:ext uri="{FF2B5EF4-FFF2-40B4-BE49-F238E27FC236}">
                <a16:creationId xmlns:a16="http://schemas.microsoft.com/office/drawing/2014/main" id="{D8B212C4-1381-3150-BC8F-3D6738C5B3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4559" y="7555"/>
            <a:ext cx="4760749" cy="6129720"/>
          </a:xfrm>
          <a:prstGeom prst="rect">
            <a:avLst/>
          </a:prstGeom>
        </p:spPr>
      </p:pic>
    </p:spTree>
    <p:extLst>
      <p:ext uri="{BB962C8B-B14F-4D97-AF65-F5344CB8AC3E}">
        <p14:creationId xmlns:p14="http://schemas.microsoft.com/office/powerpoint/2010/main" val="545738728"/>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vé, ciel, pierre&#10;&#10;Le contenu généré par l’IA peut être incorrect.">
            <a:extLst>
              <a:ext uri="{FF2B5EF4-FFF2-40B4-BE49-F238E27FC236}">
                <a16:creationId xmlns:a16="http://schemas.microsoft.com/office/drawing/2014/main" id="{47C30AED-A5E8-807A-EE7A-62FB893449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3743" y="-3747"/>
            <a:ext cx="4094015" cy="6141022"/>
          </a:xfrm>
          <a:prstGeom prst="rect">
            <a:avLst/>
          </a:prstGeom>
        </p:spPr>
      </p:pic>
    </p:spTree>
    <p:extLst>
      <p:ext uri="{BB962C8B-B14F-4D97-AF65-F5344CB8AC3E}">
        <p14:creationId xmlns:p14="http://schemas.microsoft.com/office/powerpoint/2010/main" val="45357142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olonne, statue, Sculpture&#10;&#10;Le contenu généré par l’IA peut être incorrect.">
            <a:extLst>
              <a:ext uri="{FF2B5EF4-FFF2-40B4-BE49-F238E27FC236}">
                <a16:creationId xmlns:a16="http://schemas.microsoft.com/office/drawing/2014/main" id="{EE21B307-AF6A-7C8F-60E5-A7E9BBC7F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13432" y="16518"/>
            <a:ext cx="4529360" cy="6120757"/>
          </a:xfrm>
          <a:prstGeom prst="rect">
            <a:avLst/>
          </a:prstGeom>
        </p:spPr>
      </p:pic>
    </p:spTree>
    <p:extLst>
      <p:ext uri="{BB962C8B-B14F-4D97-AF65-F5344CB8AC3E}">
        <p14:creationId xmlns:p14="http://schemas.microsoft.com/office/powerpoint/2010/main" val="2923723766"/>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533171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780134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3825205"/>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65103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7948156"/>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6555739"/>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9532017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64265600"/>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64295052"/>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4551593"/>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5475254"/>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2444287"/>
      </p:ext>
    </p:extLst>
  </p:cSld>
  <p:clrMapOvr>
    <a:masterClrMapping/>
  </p:clrMapOvr>
  <mc:AlternateContent xmlns:mc="http://schemas.openxmlformats.org/markup-compatibility/2006">
    <mc:Choice xmlns:p14="http://schemas.microsoft.com/office/powerpoint/2010/main" Requires="p14">
      <p:transition spd="slow" p14:dur="2000" advTm="4000">
        <p14:vortex dir="r"/>
      </p:transition>
    </mc:Choice>
    <mc:Fallback>
      <p:transition spd="slow" advTm="4000">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duotone>
              <a:prstClr val="black"/>
              <a:schemeClr val="accent6">
                <a:tint val="45000"/>
                <a:satMod val="400000"/>
              </a:schemeClr>
            </a:duotone>
            <a:lum/>
          </a:blip>
          <a:srcRect/>
          <a:stretch>
            <a:fillRect t="-16000" b="-16000"/>
          </a:stretch>
        </a:blipFill>
        <a:effectLst/>
      </p:bgPr>
    </p:bg>
    <p:spTree>
      <p:nvGrpSpPr>
        <p:cNvPr id="1" name=""/>
        <p:cNvGrpSpPr/>
        <p:nvPr/>
      </p:nvGrpSpPr>
      <p:grpSpPr>
        <a:xfrm>
          <a:off x="0" y="0"/>
          <a:ext cx="0" cy="0"/>
          <a:chOff x="0" y="0"/>
          <a:chExt cx="0" cy="0"/>
        </a:xfrm>
      </p:grpSpPr>
      <p:sp>
        <p:nvSpPr>
          <p:cNvPr id="8" name="ZoneTexte 7"/>
          <p:cNvSpPr txBox="1"/>
          <p:nvPr/>
        </p:nvSpPr>
        <p:spPr>
          <a:xfrm>
            <a:off x="5919394" y="-46068"/>
            <a:ext cx="3224606" cy="3334721"/>
          </a:xfrm>
          <a:prstGeom prst="rect">
            <a:avLst/>
          </a:prstGeom>
          <a:noFill/>
        </p:spPr>
        <p:txBody>
          <a:bodyPr wrap="square" lIns="98110" tIns="49130" rIns="98110" bIns="49130" rtlCol="0">
            <a:spAutoFit/>
          </a:bodyPr>
          <a:lstStyle/>
          <a:p>
            <a:pPr algn="r" defTabSz="888816"/>
            <a:r>
              <a:rPr lang="fr-FR" sz="3504" b="1" dirty="0">
                <a:ln w="19050">
                  <a:solidFill>
                    <a:schemeClr val="bg1">
                      <a:lumMod val="95000"/>
                    </a:schemeClr>
                  </a:solidFill>
                </a:ln>
                <a:latin typeface="Franklin Gothic Medium" pitchFamily="34" charset="0"/>
              </a:rPr>
              <a:t>Ensemble Folklorique Musical </a:t>
            </a:r>
          </a:p>
          <a:p>
            <a:pPr algn="r" defTabSz="888816"/>
            <a:r>
              <a:rPr lang="fr-FR" sz="3504" b="1" dirty="0">
                <a:ln w="19050">
                  <a:solidFill>
                    <a:schemeClr val="bg1">
                      <a:lumMod val="95000"/>
                    </a:schemeClr>
                  </a:solidFill>
                </a:ln>
                <a:latin typeface="Franklin Gothic Medium" pitchFamily="34" charset="0"/>
              </a:rPr>
              <a:t>Haut </a:t>
            </a:r>
            <a:r>
              <a:rPr lang="fr-FR" sz="3504" b="1" dirty="0" err="1">
                <a:ln w="19050">
                  <a:solidFill>
                    <a:schemeClr val="bg1">
                      <a:lumMod val="95000"/>
                    </a:schemeClr>
                  </a:solidFill>
                </a:ln>
                <a:latin typeface="Franklin Gothic Medium" pitchFamily="34" charset="0"/>
              </a:rPr>
              <a:t>koenigsbourg</a:t>
            </a:r>
            <a:r>
              <a:rPr lang="fr-FR" sz="3504" b="1" dirty="0">
                <a:ln w="19050">
                  <a:solidFill>
                    <a:schemeClr val="bg1">
                      <a:lumMod val="95000"/>
                    </a:schemeClr>
                  </a:solidFill>
                </a:ln>
                <a:latin typeface="Franklin Gothic Medium" pitchFamily="34" charset="0"/>
              </a:rPr>
              <a:t> Sélestat</a:t>
            </a:r>
          </a:p>
        </p:txBody>
      </p:sp>
      <p:sp>
        <p:nvSpPr>
          <p:cNvPr id="9" name="ZoneTexte 8"/>
          <p:cNvSpPr txBox="1"/>
          <p:nvPr/>
        </p:nvSpPr>
        <p:spPr>
          <a:xfrm>
            <a:off x="114817" y="2430167"/>
            <a:ext cx="1821979" cy="638470"/>
          </a:xfrm>
          <a:prstGeom prst="rect">
            <a:avLst/>
          </a:prstGeom>
          <a:noFill/>
        </p:spPr>
        <p:txBody>
          <a:bodyPr wrap="none" lIns="98110" tIns="49130" rIns="98110" bIns="49130" rtlCol="0">
            <a:spAutoFit/>
          </a:bodyPr>
          <a:lstStyle/>
          <a:p>
            <a:pPr defTabSz="888816"/>
            <a:r>
              <a:rPr lang="fr-FR" sz="3504" b="1" dirty="0">
                <a:ln w="19050">
                  <a:solidFill>
                    <a:schemeClr val="bg1">
                      <a:lumMod val="95000"/>
                    </a:schemeClr>
                  </a:solidFill>
                </a:ln>
                <a:latin typeface="Franklin Gothic Medium" pitchFamily="34" charset="0"/>
              </a:rPr>
              <a:t>Création</a:t>
            </a:r>
          </a:p>
        </p:txBody>
      </p:sp>
      <p:sp>
        <p:nvSpPr>
          <p:cNvPr id="10" name="ZoneTexte 9"/>
          <p:cNvSpPr txBox="1"/>
          <p:nvPr/>
        </p:nvSpPr>
        <p:spPr>
          <a:xfrm>
            <a:off x="3149164" y="5289954"/>
            <a:ext cx="1705600" cy="638470"/>
          </a:xfrm>
          <a:prstGeom prst="rect">
            <a:avLst/>
          </a:prstGeom>
          <a:noFill/>
        </p:spPr>
        <p:txBody>
          <a:bodyPr wrap="none" lIns="98110" tIns="49130" rIns="98110" bIns="49130" rtlCol="0">
            <a:spAutoFit/>
          </a:bodyPr>
          <a:lstStyle/>
          <a:p>
            <a:pPr defTabSz="888816"/>
            <a:r>
              <a:rPr lang="fr-FR" sz="3504" b="1" dirty="0">
                <a:ln w="19050">
                  <a:solidFill>
                    <a:schemeClr val="bg1">
                      <a:lumMod val="95000"/>
                    </a:schemeClr>
                  </a:solidFill>
                </a:ln>
                <a:latin typeface="Franklin Gothic Medium" pitchFamily="34" charset="0"/>
              </a:rPr>
              <a:t>Internet</a:t>
            </a:r>
            <a:endParaRPr lang="fr-FR" sz="3978" b="1" dirty="0">
              <a:ln w="19050">
                <a:solidFill>
                  <a:schemeClr val="bg1">
                    <a:lumMod val="95000"/>
                  </a:schemeClr>
                </a:solidFill>
              </a:ln>
              <a:latin typeface="Franklin Gothic Medium" pitchFamily="34" charset="0"/>
            </a:endParaRPr>
          </a:p>
        </p:txBody>
      </p:sp>
      <p:pic>
        <p:nvPicPr>
          <p:cNvPr id="11"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16961" y="371166"/>
            <a:ext cx="1417690" cy="705353"/>
          </a:xfrm>
          <a:prstGeom prst="rect">
            <a:avLst/>
          </a:prstGeom>
          <a:noFill/>
          <a:ln w="9525">
            <a:noFill/>
          </a:ln>
        </p:spPr>
      </p:pic>
      <p:pic>
        <p:nvPicPr>
          <p:cNvPr id="12" name="Image 11" descr="p1camera-1298800_960_720.png"/>
          <p:cNvPicPr>
            <a:picLocks noChangeAspect="1"/>
          </p:cNvPicPr>
          <p:nvPr/>
        </p:nvPicPr>
        <p:blipFill>
          <a:blip r:embed="rId4" cstate="print"/>
          <a:stretch>
            <a:fillRect/>
          </a:stretch>
        </p:blipFill>
        <p:spPr>
          <a:xfrm rot="300000" flipH="1">
            <a:off x="3464171" y="3571607"/>
            <a:ext cx="2208295" cy="1274710"/>
          </a:xfrm>
          <a:prstGeom prst="rect">
            <a:avLst/>
          </a:prstGeom>
        </p:spPr>
      </p:pic>
      <p:pic>
        <p:nvPicPr>
          <p:cNvPr id="15" name="Image 14" descr="2446956.png"/>
          <p:cNvPicPr>
            <a:picLocks noChangeAspect="1"/>
          </p:cNvPicPr>
          <p:nvPr/>
        </p:nvPicPr>
        <p:blipFill>
          <a:blip r:embed="rId5" cstate="print"/>
          <a:stretch>
            <a:fillRect/>
          </a:stretch>
        </p:blipFill>
        <p:spPr>
          <a:xfrm>
            <a:off x="3412823" y="1076519"/>
            <a:ext cx="1013450" cy="900000"/>
          </a:xfrm>
          <a:prstGeom prst="rect">
            <a:avLst/>
          </a:prstGeom>
        </p:spPr>
      </p:pic>
      <p:sp>
        <p:nvSpPr>
          <p:cNvPr id="16" name="Étoile à 12 branches 15"/>
          <p:cNvSpPr>
            <a:spLocks/>
          </p:cNvSpPr>
          <p:nvPr/>
        </p:nvSpPr>
        <p:spPr>
          <a:xfrm>
            <a:off x="1367091" y="3273217"/>
            <a:ext cx="985476" cy="545487"/>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98110" tIns="49130" rIns="98110" bIns="49130" rtlCol="0" anchor="ctr"/>
          <a:lstStyle/>
          <a:p>
            <a:pPr algn="ctr" defTabSz="888816"/>
            <a:r>
              <a:rPr lang="fr-FR" sz="1231" dirty="0">
                <a:solidFill>
                  <a:srgbClr val="FF0000"/>
                </a:solidFill>
                <a:latin typeface="Rockwell" pitchFamily="18" charset="0"/>
              </a:rPr>
              <a:t>2658</a:t>
            </a:r>
          </a:p>
        </p:txBody>
      </p:sp>
      <p:sp>
        <p:nvSpPr>
          <p:cNvPr id="2" name="Rectangle : coins arrondis 1">
            <a:extLst>
              <a:ext uri="{FF2B5EF4-FFF2-40B4-BE49-F238E27FC236}">
                <a16:creationId xmlns:a16="http://schemas.microsoft.com/office/drawing/2014/main" id="{4CEDACF4-8F12-AB53-0B33-A6A604CAC3C5}"/>
              </a:ext>
            </a:extLst>
          </p:cNvPr>
          <p:cNvSpPr>
            <a:spLocks noChangeAspect="1"/>
          </p:cNvSpPr>
          <p:nvPr/>
        </p:nvSpPr>
        <p:spPr>
          <a:xfrm>
            <a:off x="173035" y="5609189"/>
            <a:ext cx="1024026" cy="268439"/>
          </a:xfrm>
          <a:prstGeom prst="roundRect">
            <a:avLst/>
          </a:prstGeom>
          <a:solidFill>
            <a:schemeClr val="bg1">
              <a:lumMod val="65000"/>
            </a:schemeClr>
          </a:solid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1159472"/>
            <a:r>
              <a:rPr lang="fr-FR" sz="1278" b="1" dirty="0">
                <a:solidFill>
                  <a:srgbClr val="FF0000"/>
                </a:solidFill>
                <a:latin typeface="Calibri"/>
              </a:rPr>
              <a:t>24.12..2025</a:t>
            </a:r>
          </a:p>
        </p:txBody>
      </p:sp>
      <p:sp>
        <p:nvSpPr>
          <p:cNvPr id="3" name="Ellipse 2">
            <a:extLst>
              <a:ext uri="{FF2B5EF4-FFF2-40B4-BE49-F238E27FC236}">
                <a16:creationId xmlns:a16="http://schemas.microsoft.com/office/drawing/2014/main" id="{0C584FC6-85E0-FCD2-12AC-D2AB6B24E307}"/>
              </a:ext>
            </a:extLst>
          </p:cNvPr>
          <p:cNvSpPr>
            <a:spLocks noChangeAspect="1"/>
          </p:cNvSpPr>
          <p:nvPr/>
        </p:nvSpPr>
        <p:spPr>
          <a:xfrm>
            <a:off x="6298952" y="3991141"/>
            <a:ext cx="2160000" cy="2160000"/>
          </a:xfrm>
          <a:prstGeom prst="ellipse">
            <a:avLst/>
          </a:prstGeom>
          <a:blipFill>
            <a:blip r:embed="rId6"/>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mc:AlternateContent xmlns:mc="http://schemas.openxmlformats.org/markup-compatibility/2006">
    <mc:Choice xmlns:p14="http://schemas.microsoft.com/office/powerpoint/2010/main" Requires="p14">
      <p:transition spd="slow" p14:dur="2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0"/>
                                        </p:tgtEl>
                                        <p:attrNameLst>
                                          <p:attrName>style.visibility</p:attrName>
                                        </p:attrNameLst>
                                      </p:cBhvr>
                                      <p:to>
                                        <p:strVal val="visible"/>
                                      </p:to>
                                    </p:set>
                                    <p:anim to="" calcmode="lin" valueType="num">
                                      <p:cBhvr>
                                        <p:cTn id="11" dur="1" fill="hold"/>
                                        <p:tgtEl>
                                          <p:spTgt spid="10"/>
                                        </p:tgtEl>
                                        <p:attrNameLst>
                                          <p:attrName/>
                                        </p:attrNameLst>
                                      </p:cBhvr>
                                    </p:anim>
                                  </p:childTnLst>
                                </p:cTn>
                              </p:par>
                            </p:childTnLst>
                          </p:cTn>
                        </p:par>
                        <p:par>
                          <p:cTn id="12" fill="hold">
                            <p:stCondLst>
                              <p:cond delay="4000"/>
                            </p:stCondLst>
                            <p:childTnLst>
                              <p:par>
                                <p:cTn id="13" presetID="14" presetClass="entr" presetSubtype="10" fill="hold" grpId="0" nodeType="afterEffect">
                                  <p:stCondLst>
                                    <p:cond delay="2000"/>
                                  </p:stCondLst>
                                  <p:childTnLst>
                                    <p:set>
                                      <p:cBhvr>
                                        <p:cTn id="14" dur="1" fill="hold">
                                          <p:stCondLst>
                                            <p:cond delay="0"/>
                                          </p:stCondLst>
                                        </p:cTn>
                                        <p:tgtEl>
                                          <p:spTgt spid="3"/>
                                        </p:tgtEl>
                                        <p:attrNameLst>
                                          <p:attrName>style.visibility</p:attrName>
                                        </p:attrNameLst>
                                      </p:cBhvr>
                                      <p:to>
                                        <p:strVal val="visible"/>
                                      </p:to>
                                    </p:set>
                                    <p:animEffect transition="in" filter="randombar(horizontal)">
                                      <p:cBhvr>
                                        <p:cTn id="15" dur="500"/>
                                        <p:tgtEl>
                                          <p:spTgt spid="3"/>
                                        </p:tgtEl>
                                      </p:cBhvr>
                                    </p:animEffect>
                                  </p:childTnLst>
                                </p:cTn>
                              </p:par>
                            </p:childTnLst>
                          </p:cTn>
                        </p:par>
                        <p:par>
                          <p:cTn id="16" fill="hold">
                            <p:stCondLst>
                              <p:cond delay="6500"/>
                            </p:stCondLst>
                            <p:childTnLst>
                              <p:par>
                                <p:cTn id="17" presetID="24" presetClass="entr" presetSubtype="0" fill="hold" grpId="0" nodeType="afterEffect">
                                  <p:stCondLst>
                                    <p:cond delay="2000"/>
                                  </p:stCondLst>
                                  <p:childTnLst>
                                    <p:set>
                                      <p:cBhvr>
                                        <p:cTn id="18" dur="1" fill="hold">
                                          <p:stCondLst>
                                            <p:cond delay="0"/>
                                          </p:stCondLst>
                                        </p:cTn>
                                        <p:tgtEl>
                                          <p:spTgt spid="8"/>
                                        </p:tgtEl>
                                        <p:attrNameLst>
                                          <p:attrName>style.visibility</p:attrName>
                                        </p:attrNameLst>
                                      </p:cBhvr>
                                      <p:to>
                                        <p:strVal val="visible"/>
                                      </p:to>
                                    </p:set>
                                    <p:anim to="" calcmode="lin" valueType="num">
                                      <p:cBhvr>
                                        <p:cTn id="19" dur="1" fill="hold"/>
                                        <p:tgtEl>
                                          <p:spTgt spid="8"/>
                                        </p:tgtEl>
                                        <p:attrNameLst>
                                          <p:attrName/>
                                        </p:attrNameLst>
                                      </p:cBhvr>
                                    </p:anim>
                                  </p:childTnLst>
                                </p:cTn>
                              </p:par>
                            </p:childTnLst>
                          </p:cTn>
                        </p:par>
                        <p:par>
                          <p:cTn id="20" fill="hold">
                            <p:stCondLst>
                              <p:cond delay="8500"/>
                            </p:stCondLst>
                            <p:childTnLst>
                              <p:par>
                                <p:cTn id="21" presetID="24" presetClass="entr" presetSubtype="0" fill="hold" nodeType="afterEffect">
                                  <p:stCondLst>
                                    <p:cond delay="2000"/>
                                  </p:stCondLst>
                                  <p:childTnLst>
                                    <p:set>
                                      <p:cBhvr>
                                        <p:cTn id="22" dur="1" fill="hold">
                                          <p:stCondLst>
                                            <p:cond delay="0"/>
                                          </p:stCondLst>
                                        </p:cTn>
                                        <p:tgtEl>
                                          <p:spTgt spid="11"/>
                                        </p:tgtEl>
                                        <p:attrNameLst>
                                          <p:attrName>style.visibility</p:attrName>
                                        </p:attrNameLst>
                                      </p:cBhvr>
                                      <p:to>
                                        <p:strVal val="visible"/>
                                      </p:to>
                                    </p:set>
                                    <p:anim to="" calcmode="lin" valueType="num">
                                      <p:cBhvr>
                                        <p:cTn id="23" dur="1" fill="hold"/>
                                        <p:tgtEl>
                                          <p:spTgt spid="11"/>
                                        </p:tgtEl>
                                        <p:attrNameLst>
                                          <p:attrName/>
                                        </p:attrNameLst>
                                      </p:cBhvr>
                                    </p:anim>
                                  </p:childTnLst>
                                </p:cTn>
                              </p:par>
                            </p:childTnLst>
                          </p:cTn>
                        </p:par>
                        <p:par>
                          <p:cTn id="24" fill="hold">
                            <p:stCondLst>
                              <p:cond delay="10500"/>
                            </p:stCondLst>
                            <p:childTnLst>
                              <p:par>
                                <p:cTn id="25" presetID="24" presetClass="entr" presetSubtype="0" fill="hold" grpId="0" nodeType="afterEffect">
                                  <p:stCondLst>
                                    <p:cond delay="2000"/>
                                  </p:stCondLst>
                                  <p:childTnLst>
                                    <p:set>
                                      <p:cBhvr>
                                        <p:cTn id="26" dur="1" fill="hold">
                                          <p:stCondLst>
                                            <p:cond delay="0"/>
                                          </p:stCondLst>
                                        </p:cTn>
                                        <p:tgtEl>
                                          <p:spTgt spid="9"/>
                                        </p:tgtEl>
                                        <p:attrNameLst>
                                          <p:attrName>style.visibility</p:attrName>
                                        </p:attrNameLst>
                                      </p:cBhvr>
                                      <p:to>
                                        <p:strVal val="visible"/>
                                      </p:to>
                                    </p:set>
                                    <p:anim to="" calcmode="lin" valueType="num">
                                      <p:cBhvr>
                                        <p:cTn id="27" dur="1" fill="hold"/>
                                        <p:tgtEl>
                                          <p:spTgt spid="9"/>
                                        </p:tgtEl>
                                        <p:attrNameLst>
                                          <p:attrName/>
                                        </p:attrNameLst>
                                      </p:cBhvr>
                                    </p:anim>
                                  </p:childTnLst>
                                </p:cTn>
                              </p:par>
                            </p:childTnLst>
                          </p:cTn>
                        </p:par>
                        <p:par>
                          <p:cTn id="28" fill="hold">
                            <p:stCondLst>
                              <p:cond delay="12500"/>
                            </p:stCondLst>
                            <p:childTnLst>
                              <p:par>
                                <p:cTn id="29" presetID="24" presetClass="entr" presetSubtype="0" fill="hold" nodeType="afterEffect">
                                  <p:stCondLst>
                                    <p:cond delay="2000"/>
                                  </p:stCondLst>
                                  <p:childTnLst>
                                    <p:set>
                                      <p:cBhvr>
                                        <p:cTn id="30" dur="1" fill="hold">
                                          <p:stCondLst>
                                            <p:cond delay="0"/>
                                          </p:stCondLst>
                                        </p:cTn>
                                        <p:tgtEl>
                                          <p:spTgt spid="15"/>
                                        </p:tgtEl>
                                        <p:attrNameLst>
                                          <p:attrName>style.visibility</p:attrName>
                                        </p:attrNameLst>
                                      </p:cBhvr>
                                      <p:to>
                                        <p:strVal val="visible"/>
                                      </p:to>
                                    </p:set>
                                    <p:anim to="" calcmode="lin" valueType="num">
                                      <p:cBhvr>
                                        <p:cTn id="31" dur="1" fill="hold"/>
                                        <p:tgtEl>
                                          <p:spTgt spid="15"/>
                                        </p:tgtEl>
                                        <p:attrNameLst>
                                          <p:attrName/>
                                        </p:attrNameLst>
                                      </p:cBhvr>
                                    </p:anim>
                                  </p:childTnLst>
                                </p:cTn>
                              </p:par>
                            </p:childTnLst>
                          </p:cTn>
                        </p:par>
                        <p:par>
                          <p:cTn id="32" fill="hold">
                            <p:stCondLst>
                              <p:cond delay="14500"/>
                            </p:stCondLst>
                            <p:childTnLst>
                              <p:par>
                                <p:cTn id="33" presetID="24" presetClass="entr" presetSubtype="0" fill="hold" grpId="0" nodeType="afterEffect">
                                  <p:stCondLst>
                                    <p:cond delay="2000"/>
                                  </p:stCondLst>
                                  <p:childTnLst>
                                    <p:set>
                                      <p:cBhvr>
                                        <p:cTn id="34" dur="1" fill="hold">
                                          <p:stCondLst>
                                            <p:cond delay="0"/>
                                          </p:stCondLst>
                                        </p:cTn>
                                        <p:tgtEl>
                                          <p:spTgt spid="16"/>
                                        </p:tgtEl>
                                        <p:attrNameLst>
                                          <p:attrName>style.visibility</p:attrName>
                                        </p:attrNameLst>
                                      </p:cBhvr>
                                      <p:to>
                                        <p:strVal val="visible"/>
                                      </p:to>
                                    </p:set>
                                    <p:anim to="" calcmode="lin" valueType="num">
                                      <p:cBhvr>
                                        <p:cTn id="35" dur="1" fill="hold"/>
                                        <p:tgtEl>
                                          <p:spTgt spid="16"/>
                                        </p:tgtEl>
                                        <p:attrNameLst>
                                          <p:attrName/>
                                        </p:attrNameLst>
                                      </p:cBhvr>
                                    </p:anim>
                                  </p:childTnLst>
                                </p:cTn>
                              </p:par>
                            </p:childTnLst>
                          </p:cTn>
                        </p:par>
                        <p:par>
                          <p:cTn id="36" fill="hold">
                            <p:stCondLst>
                              <p:cond delay="16500"/>
                            </p:stCondLst>
                            <p:childTnLst>
                              <p:par>
                                <p:cTn id="37" presetID="6" presetClass="entr" presetSubtype="16" fill="hold" grpId="0" nodeType="afterEffect">
                                  <p:stCondLst>
                                    <p:cond delay="2000"/>
                                  </p:stCondLst>
                                  <p:childTnLst>
                                    <p:set>
                                      <p:cBhvr>
                                        <p:cTn id="38" dur="1" fill="hold">
                                          <p:stCondLst>
                                            <p:cond delay="0"/>
                                          </p:stCondLst>
                                        </p:cTn>
                                        <p:tgtEl>
                                          <p:spTgt spid="2"/>
                                        </p:tgtEl>
                                        <p:attrNameLst>
                                          <p:attrName>style.visibility</p:attrName>
                                        </p:attrNameLst>
                                      </p:cBhvr>
                                      <p:to>
                                        <p:strVal val="visible"/>
                                      </p:to>
                                    </p:set>
                                    <p:animEffect transition="in" filter="circle(in)">
                                      <p:cBhvr>
                                        <p:cTn id="3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6" grpId="0" animBg="1"/>
      <p:bldP spid="2" grpId="0" animBg="1"/>
      <p:bldP spid="3"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67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54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docProps/app.xml><?xml version="1.0" encoding="utf-8"?>
<Properties xmlns="http://schemas.openxmlformats.org/officeDocument/2006/extended-properties" xmlns:vt="http://schemas.openxmlformats.org/officeDocument/2006/docPropsVTypes">
  <TotalTime>0</TotalTime>
  <Words>333</Words>
  <Application>Microsoft Office PowerPoint</Application>
  <PresentationFormat>Personnalisé</PresentationFormat>
  <Paragraphs>43</Paragraphs>
  <Slides>62</Slides>
  <Notes>0</Notes>
  <HiddenSlides>0</HiddenSlides>
  <MMClips>1</MMClips>
  <ScaleCrop>false</ScaleCrop>
  <HeadingPairs>
    <vt:vector size="6" baseType="variant">
      <vt:variant>
        <vt:lpstr>Polices utilisées</vt:lpstr>
      </vt:variant>
      <vt:variant>
        <vt:i4>10</vt:i4>
      </vt:variant>
      <vt:variant>
        <vt:lpstr>Thème</vt:lpstr>
      </vt:variant>
      <vt:variant>
        <vt:i4>4</vt:i4>
      </vt:variant>
      <vt:variant>
        <vt:lpstr>Titres des diapositives</vt:lpstr>
      </vt:variant>
      <vt:variant>
        <vt:i4>62</vt:i4>
      </vt:variant>
    </vt:vector>
  </HeadingPairs>
  <TitlesOfParts>
    <vt:vector size="76" baseType="lpstr">
      <vt:lpstr>Aptos</vt:lpstr>
      <vt:lpstr>Aptos Display</vt:lpstr>
      <vt:lpstr>Arial</vt:lpstr>
      <vt:lpstr>Broadway</vt:lpstr>
      <vt:lpstr>Calibri</vt:lpstr>
      <vt:lpstr>Chiller</vt:lpstr>
      <vt:lpstr>Courgette</vt:lpstr>
      <vt:lpstr>Franklin Gothic Medium</vt:lpstr>
      <vt:lpstr>Rockwell</vt:lpstr>
      <vt:lpstr>Verdana</vt:lpstr>
      <vt:lpstr>Thème Office</vt:lpstr>
      <vt:lpstr>67_Thème Office</vt:lpstr>
      <vt:lpstr>54_Thème Office</vt:lpstr>
      <vt:lpstr>2_Thème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Roland albenesius</dc:creator>
  <cp:lastModifiedBy>Roland albenesius</cp:lastModifiedBy>
  <cp:revision>8</cp:revision>
  <dcterms:created xsi:type="dcterms:W3CDTF">2025-12-25T17:08:09Z</dcterms:created>
  <dcterms:modified xsi:type="dcterms:W3CDTF">2025-12-25T21:33:28Z</dcterms:modified>
</cp:coreProperties>
</file>