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481" r:id="rId4"/>
    <p:sldId id="645" r:id="rId5"/>
    <p:sldId id="646" r:id="rId6"/>
    <p:sldId id="647" r:id="rId7"/>
    <p:sldId id="648" r:id="rId8"/>
    <p:sldId id="649" r:id="rId9"/>
    <p:sldId id="650" r:id="rId10"/>
    <p:sldId id="651" r:id="rId11"/>
    <p:sldId id="652" r:id="rId12"/>
    <p:sldId id="653" r:id="rId13"/>
    <p:sldId id="654" r:id="rId14"/>
    <p:sldId id="655" r:id="rId15"/>
    <p:sldId id="656" r:id="rId16"/>
    <p:sldId id="657" r:id="rId17"/>
    <p:sldId id="658" r:id="rId18"/>
    <p:sldId id="659" r:id="rId19"/>
    <p:sldId id="660" r:id="rId20"/>
    <p:sldId id="661" r:id="rId21"/>
    <p:sldId id="662" r:id="rId22"/>
    <p:sldId id="663" r:id="rId23"/>
    <p:sldId id="664" r:id="rId24"/>
    <p:sldId id="665" r:id="rId25"/>
    <p:sldId id="666" r:id="rId26"/>
    <p:sldId id="667" r:id="rId27"/>
    <p:sldId id="668" r:id="rId28"/>
    <p:sldId id="669" r:id="rId29"/>
    <p:sldId id="670" r:id="rId30"/>
    <p:sldId id="671" r:id="rId31"/>
    <p:sldId id="672" r:id="rId32"/>
    <p:sldId id="673" r:id="rId33"/>
    <p:sldId id="674" r:id="rId34"/>
    <p:sldId id="675" r:id="rId35"/>
    <p:sldId id="676" r:id="rId36"/>
    <p:sldId id="677" r:id="rId37"/>
    <p:sldId id="678" r:id="rId38"/>
    <p:sldId id="679" r:id="rId39"/>
    <p:sldId id="680" r:id="rId40"/>
    <p:sldId id="681" r:id="rId41"/>
    <p:sldId id="682" r:id="rId42"/>
    <p:sldId id="683" r:id="rId43"/>
    <p:sldId id="684" r:id="rId44"/>
    <p:sldId id="685" r:id="rId45"/>
    <p:sldId id="686" r:id="rId46"/>
    <p:sldId id="687" r:id="rId47"/>
    <p:sldId id="688" r:id="rId48"/>
    <p:sldId id="689" r:id="rId49"/>
    <p:sldId id="690" r:id="rId50"/>
    <p:sldId id="691" r:id="rId51"/>
    <p:sldId id="692" r:id="rId52"/>
    <p:sldId id="693" r:id="rId53"/>
    <p:sldId id="694" r:id="rId54"/>
    <p:sldId id="695" r:id="rId55"/>
    <p:sldId id="696" r:id="rId56"/>
    <p:sldId id="697" r:id="rId57"/>
    <p:sldId id="698" r:id="rId58"/>
    <p:sldId id="699" r:id="rId59"/>
    <p:sldId id="700" r:id="rId60"/>
    <p:sldId id="701" r:id="rId61"/>
    <p:sldId id="702" r:id="rId62"/>
    <p:sldId id="703" r:id="rId63"/>
    <p:sldId id="704" r:id="rId64"/>
    <p:sldId id="705" r:id="rId65"/>
    <p:sldId id="706" r:id="rId66"/>
    <p:sldId id="707" r:id="rId67"/>
    <p:sldId id="708" r:id="rId68"/>
    <p:sldId id="709" r:id="rId69"/>
    <p:sldId id="710" r:id="rId70"/>
    <p:sldId id="711" r:id="rId71"/>
    <p:sldId id="712" r:id="rId72"/>
    <p:sldId id="713" r:id="rId73"/>
    <p:sldId id="714" r:id="rId74"/>
    <p:sldId id="715" r:id="rId75"/>
    <p:sldId id="716" r:id="rId76"/>
    <p:sldId id="717" r:id="rId77"/>
    <p:sldId id="718" r:id="rId78"/>
    <p:sldId id="719" r:id="rId79"/>
    <p:sldId id="720" r:id="rId80"/>
    <p:sldId id="721" r:id="rId81"/>
    <p:sldId id="722" r:id="rId82"/>
    <p:sldId id="723" r:id="rId83"/>
    <p:sldId id="724" r:id="rId84"/>
    <p:sldId id="725" r:id="rId85"/>
    <p:sldId id="726" r:id="rId86"/>
    <p:sldId id="727" r:id="rId87"/>
    <p:sldId id="728" r:id="rId88"/>
    <p:sldId id="729" r:id="rId89"/>
    <p:sldId id="730" r:id="rId90"/>
    <p:sldId id="731" r:id="rId91"/>
    <p:sldId id="644" r:id="rId9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voyytwk6GhjniMz3faQqA==" hashData="K6oQDLiXPMSTQYrhYrQckkfnJo4v60zA5HOcpWB251HcDc3+/UWV+ETGPIkCCKc7pc2kaJdvocbVUSwoRzWGs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461" autoAdjust="0"/>
    <p:restoredTop sz="94660"/>
  </p:normalViewPr>
  <p:slideViewPr>
    <p:cSldViewPr snapToGrid="0">
      <p:cViewPr varScale="1">
        <p:scale>
          <a:sx n="80" d="100"/>
          <a:sy n="80" d="100"/>
        </p:scale>
        <p:origin x="1301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015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3.xml"/><Relationship Id="rId21" Type="http://schemas.openxmlformats.org/officeDocument/2006/relationships/slide" Target="slides/slide18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63" Type="http://schemas.openxmlformats.org/officeDocument/2006/relationships/slide" Target="slides/slide60.xml"/><Relationship Id="rId68" Type="http://schemas.openxmlformats.org/officeDocument/2006/relationships/slide" Target="slides/slide65.xml"/><Relationship Id="rId84" Type="http://schemas.openxmlformats.org/officeDocument/2006/relationships/slide" Target="slides/slide81.xml"/><Relationship Id="rId89" Type="http://schemas.openxmlformats.org/officeDocument/2006/relationships/slide" Target="slides/slide86.xml"/><Relationship Id="rId16" Type="http://schemas.openxmlformats.org/officeDocument/2006/relationships/slide" Target="slides/slide13.xml"/><Relationship Id="rId11" Type="http://schemas.openxmlformats.org/officeDocument/2006/relationships/slide" Target="slides/slide8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74" Type="http://schemas.openxmlformats.org/officeDocument/2006/relationships/slide" Target="slides/slide71.xml"/><Relationship Id="rId79" Type="http://schemas.openxmlformats.org/officeDocument/2006/relationships/slide" Target="slides/slide76.xml"/><Relationship Id="rId5" Type="http://schemas.openxmlformats.org/officeDocument/2006/relationships/slide" Target="slides/slide2.xml"/><Relationship Id="rId90" Type="http://schemas.openxmlformats.org/officeDocument/2006/relationships/slide" Target="slides/slide87.xml"/><Relationship Id="rId95" Type="http://schemas.openxmlformats.org/officeDocument/2006/relationships/theme" Target="theme/theme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64" Type="http://schemas.openxmlformats.org/officeDocument/2006/relationships/slide" Target="slides/slide61.xml"/><Relationship Id="rId69" Type="http://schemas.openxmlformats.org/officeDocument/2006/relationships/slide" Target="slides/slide66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slide" Target="slides/slide69.xml"/><Relationship Id="rId80" Type="http://schemas.openxmlformats.org/officeDocument/2006/relationships/slide" Target="slides/slide77.xml"/><Relationship Id="rId85" Type="http://schemas.openxmlformats.org/officeDocument/2006/relationships/slide" Target="slides/slide82.xml"/><Relationship Id="rId93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slide" Target="slides/slide64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slide" Target="slides/slide67.xml"/><Relationship Id="rId75" Type="http://schemas.openxmlformats.org/officeDocument/2006/relationships/slide" Target="slides/slide72.xml"/><Relationship Id="rId83" Type="http://schemas.openxmlformats.org/officeDocument/2006/relationships/slide" Target="slides/slide80.xml"/><Relationship Id="rId88" Type="http://schemas.openxmlformats.org/officeDocument/2006/relationships/slide" Target="slides/slide85.xml"/><Relationship Id="rId91" Type="http://schemas.openxmlformats.org/officeDocument/2006/relationships/slide" Target="slides/slide88.xml"/><Relationship Id="rId9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73" Type="http://schemas.openxmlformats.org/officeDocument/2006/relationships/slide" Target="slides/slide70.xml"/><Relationship Id="rId78" Type="http://schemas.openxmlformats.org/officeDocument/2006/relationships/slide" Target="slides/slide75.xml"/><Relationship Id="rId81" Type="http://schemas.openxmlformats.org/officeDocument/2006/relationships/slide" Target="slides/slide78.xml"/><Relationship Id="rId86" Type="http://schemas.openxmlformats.org/officeDocument/2006/relationships/slide" Target="slides/slide83.xml"/><Relationship Id="rId94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9" Type="http://schemas.openxmlformats.org/officeDocument/2006/relationships/slide" Target="slides/slide36.xml"/><Relationship Id="rId34" Type="http://schemas.openxmlformats.org/officeDocument/2006/relationships/slide" Target="slides/slide31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76" Type="http://schemas.openxmlformats.org/officeDocument/2006/relationships/slide" Target="slides/slide73.xml"/><Relationship Id="rId7" Type="http://schemas.openxmlformats.org/officeDocument/2006/relationships/slide" Target="slides/slide4.xml"/><Relationship Id="rId71" Type="http://schemas.openxmlformats.org/officeDocument/2006/relationships/slide" Target="slides/slide68.xml"/><Relationship Id="rId92" Type="http://schemas.openxmlformats.org/officeDocument/2006/relationships/slide" Target="slides/slide89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6.xml"/><Relationship Id="rId24" Type="http://schemas.openxmlformats.org/officeDocument/2006/relationships/slide" Target="slides/slide21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66" Type="http://schemas.openxmlformats.org/officeDocument/2006/relationships/slide" Target="slides/slide63.xml"/><Relationship Id="rId87" Type="http://schemas.openxmlformats.org/officeDocument/2006/relationships/slide" Target="slides/slide84.xml"/><Relationship Id="rId61" Type="http://schemas.openxmlformats.org/officeDocument/2006/relationships/slide" Target="slides/slide58.xml"/><Relationship Id="rId82" Type="http://schemas.openxmlformats.org/officeDocument/2006/relationships/slide" Target="slides/slide79.xml"/><Relationship Id="rId19" Type="http://schemas.openxmlformats.org/officeDocument/2006/relationships/slide" Target="slides/slide16.xml"/><Relationship Id="rId14" Type="http://schemas.openxmlformats.org/officeDocument/2006/relationships/slide" Target="slides/slide11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56" Type="http://schemas.openxmlformats.org/officeDocument/2006/relationships/slide" Target="slides/slide53.xml"/><Relationship Id="rId77" Type="http://schemas.openxmlformats.org/officeDocument/2006/relationships/slide" Target="slides/slide7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96EB2BD-9303-5B7C-0CAE-71299186BA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AE7BA112-DADA-F6DA-7693-6FC4CD1C240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5CD53EA-88E1-1541-594F-F52404DBFE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08734-4589-4C76-8717-4128A3967CD5}" type="datetimeFigureOut">
              <a:rPr lang="fr-FR" smtClean="0"/>
              <a:t>25/12/2025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52E986B-0264-A914-9007-95D8C8A06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0F8FF39-9900-A25C-E928-BBBB0CA1DE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D3051B-1051-4D77-9C51-6C1F95FD09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7952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9E63ED-C7AA-C279-C412-7E7970C539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B4F3EE9-6FB2-0F32-3CD7-4A3F976BCA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0994A41-C4CE-F7B3-29AA-EFE196C741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08734-4589-4C76-8717-4128A3967CD5}" type="datetimeFigureOut">
              <a:rPr lang="fr-FR" smtClean="0"/>
              <a:t>25/12/2025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146E6CF-5162-D173-0FF8-52E4E6850C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634CA6A-4B98-FB4A-82EF-4571145F5E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D3051B-1051-4D77-9C51-6C1F95FD09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0763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4065E80-9EB4-90E4-8EAF-1638AF6819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C1CBDFC-AEF9-E108-1957-60EBEF0C2E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41A9CE8-2F85-02A7-274C-470FE78565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08734-4589-4C76-8717-4128A3967CD5}" type="datetimeFigureOut">
              <a:rPr lang="fr-FR" smtClean="0"/>
              <a:t>25/12/2025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DF7DECF-2990-A1B0-7419-F2F987ACBF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D4503D0-C57B-62E5-0287-FEEC894B25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D3051B-1051-4D77-9C51-6C1F95FD09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684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9FAFE68-4024-3967-5864-4E23E64E08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6C52143-73A4-053B-5623-CA11DC1AB8E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41FE2DF-89FC-24AB-413D-9F9D497663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3174DA4-D911-8C8E-4495-3DF498E574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08734-4589-4C76-8717-4128A3967CD5}" type="datetimeFigureOut">
              <a:rPr lang="fr-FR" smtClean="0"/>
              <a:t>25/12/2025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FEF0900-3D0A-B1E9-98B0-447DBD997B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3227631-5BBD-885A-BDC8-1A07877021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D3051B-1051-4D77-9C51-6C1F95FD09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94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7081E9-C28A-5E05-F308-77E57985C4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17CC086-14C3-D4FC-1FBB-94ACE66B7D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AF0E096-489A-0F78-20FF-A7FA8D0C35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C2D8487-20E6-F208-4B48-401FAB29021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0B4B299B-41CB-CE2B-5BFD-3FCEC339704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CD6967B1-1B50-DC46-8F8E-93349CD254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08734-4589-4C76-8717-4128A3967CD5}" type="datetimeFigureOut">
              <a:rPr lang="fr-FR" smtClean="0"/>
              <a:t>25/12/2025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0735523-CF44-4265-95E7-6716EF0B82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80376BF8-1C31-4092-D6A9-2D5AE3DC80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D3051B-1051-4D77-9C51-6C1F95FD09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0568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181AE2F-DEB4-97DA-2043-082787DC5E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57CC1D48-C26D-CF33-F58F-7F704F7D3F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08734-4589-4C76-8717-4128A3967CD5}" type="datetimeFigureOut">
              <a:rPr lang="fr-FR" smtClean="0"/>
              <a:t>25/12/2025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694C4EA-B65B-4B27-EB61-E64981455B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9E5A7B43-98AB-B188-AF61-E0FC863FE9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D3051B-1051-4D77-9C51-6C1F95FD09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3269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CA70DE81-6604-5437-64A4-DD9FF209C6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08734-4589-4C76-8717-4128A3967CD5}" type="datetimeFigureOut">
              <a:rPr lang="fr-FR" smtClean="0"/>
              <a:t>25/12/2025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295F45D7-BB80-564A-3DA3-C90E3C0A94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42DE6796-A29C-83A4-3EA8-27DDF4C4E9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D3051B-1051-4D77-9C51-6C1F95FD09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6455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EAFED3-D3BD-0916-F96A-DB233285C2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FF94430-D9DA-7AD1-5690-63E04542A6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C6C75544-E0CD-0284-B263-264AAE58CD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DC38A04-ABAD-F7B5-1D2C-51882D0B0F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08734-4589-4C76-8717-4128A3967CD5}" type="datetimeFigureOut">
              <a:rPr lang="fr-FR" smtClean="0"/>
              <a:t>25/12/2025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3546C33-74AF-F0C2-99C1-E9D89073EB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4582397-7E1A-404D-F8B2-383D0C4596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D3051B-1051-4D77-9C51-6C1F95FD09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3546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16B9C2-C7C1-FD87-9BB3-D4BCE067EE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736D91B7-4913-FE03-635D-2A96233E106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DD9E187-124F-508E-E3A7-E5EC654C0E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C63857C-68D6-1F92-DA8F-6CA89862E3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08734-4589-4C76-8717-4128A3967CD5}" type="datetimeFigureOut">
              <a:rPr lang="fr-FR" smtClean="0"/>
              <a:t>25/12/2025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4E3BCD4-EF72-6141-38DE-8C721E963E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F7AB509-6BFA-7932-3589-113A54C92A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D3051B-1051-4D77-9C51-6C1F95FD09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4825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27C1704-EA3A-6E5B-E824-CAD3D8F0B8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990DF47-FACA-3BEB-B5FE-9CAE3CB7C16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63E7A85-3145-6919-7A6E-1F67A9DE8E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08734-4589-4C76-8717-4128A3967CD5}" type="datetimeFigureOut">
              <a:rPr lang="fr-FR" smtClean="0"/>
              <a:t>25/12/2025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1C37031-1529-89EB-88AA-EBF1379E6C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DD93E65-60F9-439E-A765-E074A1689B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D3051B-1051-4D77-9C51-6C1F95FD09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6388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A56B2E99-00A8-BC1F-2F33-A6EF88F58FF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D05FAF0-596C-E472-9A59-4A8BA5AD59B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F7411F2-89DB-D3CF-4262-33B7C1DECD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08734-4589-4C76-8717-4128A3967CD5}" type="datetimeFigureOut">
              <a:rPr lang="fr-FR" smtClean="0"/>
              <a:t>25/12/2025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24499F2-95EA-B71F-190B-A076AD4A26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6C44797-C68E-8520-09C0-41C19B26A8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D3051B-1051-4D77-9C51-6C1F95FD09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0241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6685" y="2134061"/>
            <a:ext cx="7772400" cy="1470026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2291" y="3886351"/>
            <a:ext cx="64008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209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418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626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835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043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5253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9461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3670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3733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1457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3207" y="4411077"/>
            <a:ext cx="7772400" cy="1362076"/>
          </a:xfrm>
        </p:spPr>
        <p:txBody>
          <a:bodyPr anchor="t"/>
          <a:lstStyle>
            <a:lvl1pPr algn="l">
              <a:defRPr sz="3651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3207" y="2906958"/>
            <a:ext cx="7772400" cy="1500187"/>
          </a:xfrm>
        </p:spPr>
        <p:txBody>
          <a:bodyPr anchor="b"/>
          <a:lstStyle>
            <a:lvl1pPr marL="0" indent="0">
              <a:buNone/>
              <a:defRPr sz="1905">
                <a:solidFill>
                  <a:schemeClr val="tx1">
                    <a:tint val="75000"/>
                  </a:schemeClr>
                </a:solidFill>
              </a:defRPr>
            </a:lvl1pPr>
            <a:lvl2pPr marL="420912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2pPr>
            <a:lvl3pPr marL="841811" indent="0">
              <a:buNone/>
              <a:defRPr sz="1429">
                <a:solidFill>
                  <a:schemeClr val="tx1">
                    <a:tint val="75000"/>
                  </a:schemeClr>
                </a:solidFill>
              </a:defRPr>
            </a:lvl3pPr>
            <a:lvl4pPr marL="1262663" indent="0">
              <a:buNone/>
              <a:defRPr sz="1349">
                <a:solidFill>
                  <a:schemeClr val="tx1">
                    <a:tint val="75000"/>
                  </a:schemeClr>
                </a:solidFill>
              </a:defRPr>
            </a:lvl4pPr>
            <a:lvl5pPr marL="1683575" indent="0">
              <a:buNone/>
              <a:defRPr sz="1349">
                <a:solidFill>
                  <a:schemeClr val="tx1">
                    <a:tint val="75000"/>
                  </a:schemeClr>
                </a:solidFill>
              </a:defRPr>
            </a:lvl5pPr>
            <a:lvl6pPr marL="2104346" indent="0">
              <a:buNone/>
              <a:defRPr sz="1349">
                <a:solidFill>
                  <a:schemeClr val="tx1">
                    <a:tint val="75000"/>
                  </a:schemeClr>
                </a:solidFill>
              </a:defRPr>
            </a:lvl6pPr>
            <a:lvl7pPr marL="2525354" indent="0">
              <a:buNone/>
              <a:defRPr sz="1349">
                <a:solidFill>
                  <a:schemeClr val="tx1">
                    <a:tint val="75000"/>
                  </a:schemeClr>
                </a:solidFill>
              </a:defRPr>
            </a:lvl7pPr>
            <a:lvl8pPr marL="2946188" indent="0">
              <a:buNone/>
              <a:defRPr sz="1349">
                <a:solidFill>
                  <a:schemeClr val="tx1">
                    <a:tint val="75000"/>
                  </a:schemeClr>
                </a:solidFill>
              </a:defRPr>
            </a:lvl8pPr>
            <a:lvl9pPr marL="3367063" indent="0">
              <a:buNone/>
              <a:defRPr sz="1349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0626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727" y="1601269"/>
            <a:ext cx="4038600" cy="4525963"/>
          </a:xfrm>
        </p:spPr>
        <p:txBody>
          <a:bodyPr/>
          <a:lstStyle>
            <a:lvl1pPr>
              <a:defRPr sz="2540"/>
            </a:lvl1pPr>
            <a:lvl2pPr>
              <a:defRPr sz="2302"/>
            </a:lvl2pPr>
            <a:lvl3pPr>
              <a:defRPr sz="1905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901" y="1601269"/>
            <a:ext cx="4038600" cy="4525963"/>
          </a:xfrm>
        </p:spPr>
        <p:txBody>
          <a:bodyPr/>
          <a:lstStyle>
            <a:lvl1pPr>
              <a:defRPr sz="2540"/>
            </a:lvl1pPr>
            <a:lvl2pPr>
              <a:defRPr sz="2302"/>
            </a:lvl2pPr>
            <a:lvl3pPr>
              <a:defRPr sz="1905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8849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803" y="1535372"/>
            <a:ext cx="4040188" cy="639761"/>
          </a:xfrm>
        </p:spPr>
        <p:txBody>
          <a:bodyPr anchor="b"/>
          <a:lstStyle>
            <a:lvl1pPr marL="0" indent="0">
              <a:buNone/>
              <a:defRPr sz="2302" b="1"/>
            </a:lvl1pPr>
            <a:lvl2pPr marL="420912" indent="0">
              <a:buNone/>
              <a:defRPr sz="1905" b="1"/>
            </a:lvl2pPr>
            <a:lvl3pPr marL="841811" indent="0">
              <a:buNone/>
              <a:defRPr sz="1667" b="1"/>
            </a:lvl3pPr>
            <a:lvl4pPr marL="1262663" indent="0">
              <a:buNone/>
              <a:defRPr sz="1429" b="1"/>
            </a:lvl4pPr>
            <a:lvl5pPr marL="1683575" indent="0">
              <a:buNone/>
              <a:defRPr sz="1429" b="1"/>
            </a:lvl5pPr>
            <a:lvl6pPr marL="2104346" indent="0">
              <a:buNone/>
              <a:defRPr sz="1429" b="1"/>
            </a:lvl6pPr>
            <a:lvl7pPr marL="2525354" indent="0">
              <a:buNone/>
              <a:defRPr sz="1429" b="1"/>
            </a:lvl7pPr>
            <a:lvl8pPr marL="2946188" indent="0">
              <a:buNone/>
              <a:defRPr sz="1429" b="1"/>
            </a:lvl8pPr>
            <a:lvl9pPr marL="3367063" indent="0">
              <a:buNone/>
              <a:defRPr sz="142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803" y="2175066"/>
            <a:ext cx="4040188" cy="3951288"/>
          </a:xfrm>
        </p:spPr>
        <p:txBody>
          <a:bodyPr/>
          <a:lstStyle>
            <a:lvl1pPr>
              <a:defRPr sz="2302"/>
            </a:lvl1pPr>
            <a:lvl2pPr>
              <a:defRPr sz="1905"/>
            </a:lvl2pPr>
            <a:lvl3pPr>
              <a:defRPr sz="1667"/>
            </a:lvl3pPr>
            <a:lvl4pPr>
              <a:defRPr sz="1429"/>
            </a:lvl4pPr>
            <a:lvl5pPr>
              <a:defRPr sz="1429"/>
            </a:lvl5pPr>
            <a:lvl6pPr>
              <a:defRPr sz="1429"/>
            </a:lvl6pPr>
            <a:lvl7pPr>
              <a:defRPr sz="1429"/>
            </a:lvl7pPr>
            <a:lvl8pPr>
              <a:defRPr sz="1429"/>
            </a:lvl8pPr>
            <a:lvl9pPr>
              <a:defRPr sz="142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947" y="1535372"/>
            <a:ext cx="4041775" cy="639761"/>
          </a:xfrm>
        </p:spPr>
        <p:txBody>
          <a:bodyPr anchor="b"/>
          <a:lstStyle>
            <a:lvl1pPr marL="0" indent="0">
              <a:buNone/>
              <a:defRPr sz="2302" b="1"/>
            </a:lvl1pPr>
            <a:lvl2pPr marL="420912" indent="0">
              <a:buNone/>
              <a:defRPr sz="1905" b="1"/>
            </a:lvl2pPr>
            <a:lvl3pPr marL="841811" indent="0">
              <a:buNone/>
              <a:defRPr sz="1667" b="1"/>
            </a:lvl3pPr>
            <a:lvl4pPr marL="1262663" indent="0">
              <a:buNone/>
              <a:defRPr sz="1429" b="1"/>
            </a:lvl4pPr>
            <a:lvl5pPr marL="1683575" indent="0">
              <a:buNone/>
              <a:defRPr sz="1429" b="1"/>
            </a:lvl5pPr>
            <a:lvl6pPr marL="2104346" indent="0">
              <a:buNone/>
              <a:defRPr sz="1429" b="1"/>
            </a:lvl6pPr>
            <a:lvl7pPr marL="2525354" indent="0">
              <a:buNone/>
              <a:defRPr sz="1429" b="1"/>
            </a:lvl7pPr>
            <a:lvl8pPr marL="2946188" indent="0">
              <a:buNone/>
              <a:defRPr sz="1429" b="1"/>
            </a:lvl8pPr>
            <a:lvl9pPr marL="3367063" indent="0">
              <a:buNone/>
              <a:defRPr sz="142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947" y="2175066"/>
            <a:ext cx="4041775" cy="3951288"/>
          </a:xfrm>
        </p:spPr>
        <p:txBody>
          <a:bodyPr/>
          <a:lstStyle>
            <a:lvl1pPr>
              <a:defRPr sz="2302"/>
            </a:lvl1pPr>
            <a:lvl2pPr>
              <a:defRPr sz="1905"/>
            </a:lvl2pPr>
            <a:lvl3pPr>
              <a:defRPr sz="1667"/>
            </a:lvl3pPr>
            <a:lvl4pPr>
              <a:defRPr sz="1429"/>
            </a:lvl4pPr>
            <a:lvl5pPr>
              <a:defRPr sz="1429"/>
            </a:lvl5pPr>
            <a:lvl6pPr>
              <a:defRPr sz="1429"/>
            </a:lvl6pPr>
            <a:lvl7pPr>
              <a:defRPr sz="1429"/>
            </a:lvl7pPr>
            <a:lvl8pPr>
              <a:defRPr sz="1429"/>
            </a:lvl8pPr>
            <a:lvl9pPr>
              <a:defRPr sz="142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9952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6212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5301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21" y="276615"/>
            <a:ext cx="3008314" cy="1162050"/>
          </a:xfrm>
        </p:spPr>
        <p:txBody>
          <a:bodyPr anchor="b"/>
          <a:lstStyle>
            <a:lvl1pPr algn="l">
              <a:defRPr sz="1905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180" y="277454"/>
            <a:ext cx="5111749" cy="5853111"/>
          </a:xfrm>
        </p:spPr>
        <p:txBody>
          <a:bodyPr/>
          <a:lstStyle>
            <a:lvl1pPr>
              <a:defRPr sz="3016"/>
            </a:lvl1pPr>
            <a:lvl2pPr>
              <a:defRPr sz="2540"/>
            </a:lvl2pPr>
            <a:lvl3pPr>
              <a:defRPr sz="2302"/>
            </a:lvl3pPr>
            <a:lvl4pPr>
              <a:defRPr sz="1905"/>
            </a:lvl4pPr>
            <a:lvl5pPr>
              <a:defRPr sz="1905"/>
            </a:lvl5pPr>
            <a:lvl6pPr>
              <a:defRPr sz="1905"/>
            </a:lvl6pPr>
            <a:lvl7pPr>
              <a:defRPr sz="1905"/>
            </a:lvl7pPr>
            <a:lvl8pPr>
              <a:defRPr sz="1905"/>
            </a:lvl8pPr>
            <a:lvl9pPr>
              <a:defRPr sz="1905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21" y="1435430"/>
            <a:ext cx="3008314" cy="4691061"/>
          </a:xfrm>
        </p:spPr>
        <p:txBody>
          <a:bodyPr/>
          <a:lstStyle>
            <a:lvl1pPr marL="0" indent="0">
              <a:buNone/>
              <a:defRPr sz="1349"/>
            </a:lvl1pPr>
            <a:lvl2pPr marL="420912" indent="0">
              <a:buNone/>
              <a:defRPr sz="1191"/>
            </a:lvl2pPr>
            <a:lvl3pPr marL="841811" indent="0">
              <a:buNone/>
              <a:defRPr sz="873"/>
            </a:lvl3pPr>
            <a:lvl4pPr marL="1262663" indent="0">
              <a:buNone/>
              <a:defRPr sz="873"/>
            </a:lvl4pPr>
            <a:lvl5pPr marL="1683575" indent="0">
              <a:buNone/>
              <a:defRPr sz="873"/>
            </a:lvl5pPr>
            <a:lvl6pPr marL="2104346" indent="0">
              <a:buNone/>
              <a:defRPr sz="873"/>
            </a:lvl6pPr>
            <a:lvl7pPr marL="2525354" indent="0">
              <a:buNone/>
              <a:defRPr sz="873"/>
            </a:lvl7pPr>
            <a:lvl8pPr marL="2946188" indent="0">
              <a:buNone/>
              <a:defRPr sz="873"/>
            </a:lvl8pPr>
            <a:lvl9pPr marL="3367063" indent="0">
              <a:buNone/>
              <a:defRPr sz="873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3911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27" y="4803732"/>
            <a:ext cx="5486400" cy="566738"/>
          </a:xfrm>
        </p:spPr>
        <p:txBody>
          <a:bodyPr anchor="b"/>
          <a:lstStyle>
            <a:lvl1pPr algn="l">
              <a:defRPr sz="1905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27" y="617614"/>
            <a:ext cx="5486400" cy="4114800"/>
          </a:xfrm>
        </p:spPr>
        <p:txBody>
          <a:bodyPr/>
          <a:lstStyle>
            <a:lvl1pPr marL="0" indent="0">
              <a:buNone/>
              <a:defRPr sz="3016"/>
            </a:lvl1pPr>
            <a:lvl2pPr marL="420912" indent="0">
              <a:buNone/>
              <a:defRPr sz="2540"/>
            </a:lvl2pPr>
            <a:lvl3pPr marL="841811" indent="0">
              <a:buNone/>
              <a:defRPr sz="2302"/>
            </a:lvl3pPr>
            <a:lvl4pPr marL="1262663" indent="0">
              <a:buNone/>
              <a:defRPr sz="1905"/>
            </a:lvl4pPr>
            <a:lvl5pPr marL="1683575" indent="0">
              <a:buNone/>
              <a:defRPr sz="1905"/>
            </a:lvl5pPr>
            <a:lvl6pPr marL="2104346" indent="0">
              <a:buNone/>
              <a:defRPr sz="1905"/>
            </a:lvl6pPr>
            <a:lvl7pPr marL="2525354" indent="0">
              <a:buNone/>
              <a:defRPr sz="1905"/>
            </a:lvl7pPr>
            <a:lvl8pPr marL="2946188" indent="0">
              <a:buNone/>
              <a:defRPr sz="1905"/>
            </a:lvl8pPr>
            <a:lvl9pPr marL="3367063" indent="0">
              <a:buNone/>
              <a:defRPr sz="1905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27" y="5368468"/>
            <a:ext cx="5486400" cy="804862"/>
          </a:xfrm>
        </p:spPr>
        <p:txBody>
          <a:bodyPr/>
          <a:lstStyle>
            <a:lvl1pPr marL="0" indent="0">
              <a:buNone/>
              <a:defRPr sz="1349"/>
            </a:lvl1pPr>
            <a:lvl2pPr marL="420912" indent="0">
              <a:buNone/>
              <a:defRPr sz="1191"/>
            </a:lvl2pPr>
            <a:lvl3pPr marL="841811" indent="0">
              <a:buNone/>
              <a:defRPr sz="873"/>
            </a:lvl3pPr>
            <a:lvl4pPr marL="1262663" indent="0">
              <a:buNone/>
              <a:defRPr sz="873"/>
            </a:lvl4pPr>
            <a:lvl5pPr marL="1683575" indent="0">
              <a:buNone/>
              <a:defRPr sz="873"/>
            </a:lvl5pPr>
            <a:lvl6pPr marL="2104346" indent="0">
              <a:buNone/>
              <a:defRPr sz="873"/>
            </a:lvl6pPr>
            <a:lvl7pPr marL="2525354" indent="0">
              <a:buNone/>
              <a:defRPr sz="873"/>
            </a:lvl7pPr>
            <a:lvl8pPr marL="2946188" indent="0">
              <a:buNone/>
              <a:defRPr sz="873"/>
            </a:lvl8pPr>
            <a:lvl9pPr marL="3367063" indent="0">
              <a:buNone/>
              <a:defRPr sz="873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0930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8366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157" y="277771"/>
            <a:ext cx="2057402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8416" y="277771"/>
            <a:ext cx="6019799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1313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7630" y="2132044"/>
            <a:ext cx="7772400" cy="1470027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2474" y="3886351"/>
            <a:ext cx="64008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966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932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896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863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828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79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758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724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0547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0729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4193" y="4412453"/>
            <a:ext cx="7772400" cy="1362074"/>
          </a:xfrm>
        </p:spPr>
        <p:txBody>
          <a:bodyPr anchor="t"/>
          <a:lstStyle>
            <a:lvl1pPr algn="l">
              <a:defRPr sz="4445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4193" y="2906962"/>
            <a:ext cx="7772400" cy="1500187"/>
          </a:xfrm>
        </p:spPr>
        <p:txBody>
          <a:bodyPr anchor="b"/>
          <a:lstStyle>
            <a:lvl1pPr marL="0" indent="0">
              <a:buNone/>
              <a:defRPr sz="2222">
                <a:solidFill>
                  <a:schemeClr val="tx1">
                    <a:tint val="75000"/>
                  </a:schemeClr>
                </a:solidFill>
              </a:defRPr>
            </a:lvl1pPr>
            <a:lvl2pPr marL="496607" indent="0">
              <a:buNone/>
              <a:defRPr sz="1904">
                <a:solidFill>
                  <a:schemeClr val="tx1">
                    <a:tint val="75000"/>
                  </a:schemeClr>
                </a:solidFill>
              </a:defRPr>
            </a:lvl2pPr>
            <a:lvl3pPr marL="993209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3pPr>
            <a:lvl4pPr marL="1489689" indent="0">
              <a:buNone/>
              <a:defRPr sz="1588">
                <a:solidFill>
                  <a:schemeClr val="tx1">
                    <a:tint val="75000"/>
                  </a:schemeClr>
                </a:solidFill>
              </a:defRPr>
            </a:lvl4pPr>
            <a:lvl5pPr marL="1986388" indent="0">
              <a:buNone/>
              <a:defRPr sz="1588">
                <a:solidFill>
                  <a:schemeClr val="tx1">
                    <a:tint val="75000"/>
                  </a:schemeClr>
                </a:solidFill>
              </a:defRPr>
            </a:lvl5pPr>
            <a:lvl6pPr marL="2482815" indent="0">
              <a:buNone/>
              <a:defRPr sz="1588">
                <a:solidFill>
                  <a:schemeClr val="tx1">
                    <a:tint val="75000"/>
                  </a:schemeClr>
                </a:solidFill>
              </a:defRPr>
            </a:lvl6pPr>
            <a:lvl7pPr marL="2979363" indent="0">
              <a:buNone/>
              <a:defRPr sz="1588">
                <a:solidFill>
                  <a:schemeClr val="tx1">
                    <a:tint val="75000"/>
                  </a:schemeClr>
                </a:solidFill>
              </a:defRPr>
            </a:lvl7pPr>
            <a:lvl8pPr marL="3475875" indent="0">
              <a:buNone/>
              <a:defRPr sz="1588">
                <a:solidFill>
                  <a:schemeClr val="tx1">
                    <a:tint val="75000"/>
                  </a:schemeClr>
                </a:solidFill>
              </a:defRPr>
            </a:lvl8pPr>
            <a:lvl9pPr marL="3972473" indent="0">
              <a:buNone/>
              <a:defRPr sz="158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6997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711" y="1601575"/>
            <a:ext cx="4038601" cy="4525963"/>
          </a:xfrm>
        </p:spPr>
        <p:txBody>
          <a:bodyPr/>
          <a:lstStyle>
            <a:lvl1pPr>
              <a:defRPr sz="3069"/>
            </a:lvl1pPr>
            <a:lvl2pPr>
              <a:defRPr sz="2646"/>
            </a:lvl2pPr>
            <a:lvl3pPr>
              <a:defRPr sz="2222"/>
            </a:lvl3pPr>
            <a:lvl4pPr>
              <a:defRPr sz="1904"/>
            </a:lvl4pPr>
            <a:lvl5pPr>
              <a:defRPr sz="1904"/>
            </a:lvl5pPr>
            <a:lvl6pPr>
              <a:defRPr sz="1904"/>
            </a:lvl6pPr>
            <a:lvl7pPr>
              <a:defRPr sz="1904"/>
            </a:lvl7pPr>
            <a:lvl8pPr>
              <a:defRPr sz="1904"/>
            </a:lvl8pPr>
            <a:lvl9pPr>
              <a:defRPr sz="1904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872" y="1601575"/>
            <a:ext cx="4038601" cy="4525963"/>
          </a:xfrm>
        </p:spPr>
        <p:txBody>
          <a:bodyPr/>
          <a:lstStyle>
            <a:lvl1pPr>
              <a:defRPr sz="3069"/>
            </a:lvl1pPr>
            <a:lvl2pPr>
              <a:defRPr sz="2646"/>
            </a:lvl2pPr>
            <a:lvl3pPr>
              <a:defRPr sz="2222"/>
            </a:lvl3pPr>
            <a:lvl4pPr>
              <a:defRPr sz="1904"/>
            </a:lvl4pPr>
            <a:lvl5pPr>
              <a:defRPr sz="1904"/>
            </a:lvl5pPr>
            <a:lvl6pPr>
              <a:defRPr sz="1904"/>
            </a:lvl6pPr>
            <a:lvl7pPr>
              <a:defRPr sz="1904"/>
            </a:lvl7pPr>
            <a:lvl8pPr>
              <a:defRPr sz="1904"/>
            </a:lvl8pPr>
            <a:lvl9pPr>
              <a:defRPr sz="1904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5001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698" y="1535454"/>
            <a:ext cx="4040189" cy="639761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496607" indent="0">
              <a:buNone/>
              <a:defRPr sz="2222" b="1"/>
            </a:lvl2pPr>
            <a:lvl3pPr marL="993209" indent="0">
              <a:buNone/>
              <a:defRPr sz="1904" b="1"/>
            </a:lvl3pPr>
            <a:lvl4pPr marL="1489689" indent="0">
              <a:buNone/>
              <a:defRPr sz="1799" b="1"/>
            </a:lvl4pPr>
            <a:lvl5pPr marL="1986388" indent="0">
              <a:buNone/>
              <a:defRPr sz="1799" b="1"/>
            </a:lvl5pPr>
            <a:lvl6pPr marL="2482815" indent="0">
              <a:buNone/>
              <a:defRPr sz="1799" b="1"/>
            </a:lvl6pPr>
            <a:lvl7pPr marL="2979363" indent="0">
              <a:buNone/>
              <a:defRPr sz="1799" b="1"/>
            </a:lvl7pPr>
            <a:lvl8pPr marL="3475875" indent="0">
              <a:buNone/>
              <a:defRPr sz="1799" b="1"/>
            </a:lvl8pPr>
            <a:lvl9pPr marL="3972473" indent="0">
              <a:buNone/>
              <a:defRPr sz="179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698" y="2175066"/>
            <a:ext cx="4040189" cy="3951288"/>
          </a:xfrm>
        </p:spPr>
        <p:txBody>
          <a:bodyPr/>
          <a:lstStyle>
            <a:lvl1pPr>
              <a:defRPr sz="2646"/>
            </a:lvl1pPr>
            <a:lvl2pPr>
              <a:defRPr sz="2222"/>
            </a:lvl2pPr>
            <a:lvl3pPr>
              <a:defRPr sz="1904"/>
            </a:lvl3pPr>
            <a:lvl4pPr>
              <a:defRPr sz="1799"/>
            </a:lvl4pPr>
            <a:lvl5pPr>
              <a:defRPr sz="1799"/>
            </a:lvl5pPr>
            <a:lvl6pPr>
              <a:defRPr sz="1799"/>
            </a:lvl6pPr>
            <a:lvl7pPr>
              <a:defRPr sz="1799"/>
            </a:lvl7pPr>
            <a:lvl8pPr>
              <a:defRPr sz="1799"/>
            </a:lvl8pPr>
            <a:lvl9pPr>
              <a:defRPr sz="17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6869" y="1535454"/>
            <a:ext cx="4041778" cy="639761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496607" indent="0">
              <a:buNone/>
              <a:defRPr sz="2222" b="1"/>
            </a:lvl2pPr>
            <a:lvl3pPr marL="993209" indent="0">
              <a:buNone/>
              <a:defRPr sz="1904" b="1"/>
            </a:lvl3pPr>
            <a:lvl4pPr marL="1489689" indent="0">
              <a:buNone/>
              <a:defRPr sz="1799" b="1"/>
            </a:lvl4pPr>
            <a:lvl5pPr marL="1986388" indent="0">
              <a:buNone/>
              <a:defRPr sz="1799" b="1"/>
            </a:lvl5pPr>
            <a:lvl6pPr marL="2482815" indent="0">
              <a:buNone/>
              <a:defRPr sz="1799" b="1"/>
            </a:lvl6pPr>
            <a:lvl7pPr marL="2979363" indent="0">
              <a:buNone/>
              <a:defRPr sz="1799" b="1"/>
            </a:lvl7pPr>
            <a:lvl8pPr marL="3475875" indent="0">
              <a:buNone/>
              <a:defRPr sz="1799" b="1"/>
            </a:lvl8pPr>
            <a:lvl9pPr marL="3972473" indent="0">
              <a:buNone/>
              <a:defRPr sz="179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6869" y="2175066"/>
            <a:ext cx="4041778" cy="3951288"/>
          </a:xfrm>
        </p:spPr>
        <p:txBody>
          <a:bodyPr/>
          <a:lstStyle>
            <a:lvl1pPr>
              <a:defRPr sz="2646"/>
            </a:lvl1pPr>
            <a:lvl2pPr>
              <a:defRPr sz="2222"/>
            </a:lvl2pPr>
            <a:lvl3pPr>
              <a:defRPr sz="1904"/>
            </a:lvl3pPr>
            <a:lvl4pPr>
              <a:defRPr sz="1799"/>
            </a:lvl4pPr>
            <a:lvl5pPr>
              <a:defRPr sz="1799"/>
            </a:lvl5pPr>
            <a:lvl6pPr>
              <a:defRPr sz="1799"/>
            </a:lvl6pPr>
            <a:lvl7pPr>
              <a:defRPr sz="1799"/>
            </a:lvl7pPr>
            <a:lvl8pPr>
              <a:defRPr sz="1799"/>
            </a:lvl8pPr>
            <a:lvl9pPr>
              <a:defRPr sz="17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5036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7288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8226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8941" y="276773"/>
            <a:ext cx="3008312" cy="1162050"/>
          </a:xfrm>
        </p:spPr>
        <p:txBody>
          <a:bodyPr anchor="b"/>
          <a:lstStyle>
            <a:lvl1pPr algn="l">
              <a:defRPr sz="2222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670" y="278324"/>
            <a:ext cx="5111749" cy="5853111"/>
          </a:xfrm>
        </p:spPr>
        <p:txBody>
          <a:bodyPr/>
          <a:lstStyle>
            <a:lvl1pPr>
              <a:defRPr sz="3492"/>
            </a:lvl1pPr>
            <a:lvl2pPr>
              <a:defRPr sz="3069"/>
            </a:lvl2pPr>
            <a:lvl3pPr>
              <a:defRPr sz="2646"/>
            </a:lvl3pPr>
            <a:lvl4pPr>
              <a:defRPr sz="2222"/>
            </a:lvl4pPr>
            <a:lvl5pPr>
              <a:defRPr sz="2222"/>
            </a:lvl5pPr>
            <a:lvl6pPr>
              <a:defRPr sz="2222"/>
            </a:lvl6pPr>
            <a:lvl7pPr>
              <a:defRPr sz="2222"/>
            </a:lvl7pPr>
            <a:lvl8pPr>
              <a:defRPr sz="2222"/>
            </a:lvl8pPr>
            <a:lvl9pPr>
              <a:defRPr sz="2222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8941" y="1435430"/>
            <a:ext cx="3008312" cy="4691061"/>
          </a:xfrm>
        </p:spPr>
        <p:txBody>
          <a:bodyPr/>
          <a:lstStyle>
            <a:lvl1pPr marL="0" indent="0">
              <a:buNone/>
              <a:defRPr sz="1588"/>
            </a:lvl1pPr>
            <a:lvl2pPr marL="496607" indent="0">
              <a:buNone/>
              <a:defRPr sz="1376"/>
            </a:lvl2pPr>
            <a:lvl3pPr marL="993209" indent="0">
              <a:buNone/>
              <a:defRPr sz="1164"/>
            </a:lvl3pPr>
            <a:lvl4pPr marL="1489689" indent="0">
              <a:buNone/>
              <a:defRPr sz="1058"/>
            </a:lvl4pPr>
            <a:lvl5pPr marL="1986388" indent="0">
              <a:buNone/>
              <a:defRPr sz="1058"/>
            </a:lvl5pPr>
            <a:lvl6pPr marL="2482815" indent="0">
              <a:buNone/>
              <a:defRPr sz="1058"/>
            </a:lvl6pPr>
            <a:lvl7pPr marL="2979363" indent="0">
              <a:buNone/>
              <a:defRPr sz="1058"/>
            </a:lvl7pPr>
            <a:lvl8pPr marL="3475875" indent="0">
              <a:buNone/>
              <a:defRPr sz="1058"/>
            </a:lvl8pPr>
            <a:lvl9pPr marL="3972473" indent="0">
              <a:buNone/>
              <a:defRPr sz="1058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5015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59" y="4804610"/>
            <a:ext cx="5486400" cy="566738"/>
          </a:xfrm>
        </p:spPr>
        <p:txBody>
          <a:bodyPr anchor="b"/>
          <a:lstStyle>
            <a:lvl1pPr algn="l">
              <a:defRPr sz="2222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59" y="618877"/>
            <a:ext cx="5486400" cy="4114800"/>
          </a:xfrm>
        </p:spPr>
        <p:txBody>
          <a:bodyPr/>
          <a:lstStyle>
            <a:lvl1pPr marL="0" indent="0">
              <a:buNone/>
              <a:defRPr sz="3492"/>
            </a:lvl1pPr>
            <a:lvl2pPr marL="496607" indent="0">
              <a:buNone/>
              <a:defRPr sz="3069"/>
            </a:lvl2pPr>
            <a:lvl3pPr marL="993209" indent="0">
              <a:buNone/>
              <a:defRPr sz="2646"/>
            </a:lvl3pPr>
            <a:lvl4pPr marL="1489689" indent="0">
              <a:buNone/>
              <a:defRPr sz="2222"/>
            </a:lvl4pPr>
            <a:lvl5pPr marL="1986388" indent="0">
              <a:buNone/>
              <a:defRPr sz="2222"/>
            </a:lvl5pPr>
            <a:lvl6pPr marL="2482815" indent="0">
              <a:buNone/>
              <a:defRPr sz="2222"/>
            </a:lvl6pPr>
            <a:lvl7pPr marL="2979363" indent="0">
              <a:buNone/>
              <a:defRPr sz="2222"/>
            </a:lvl7pPr>
            <a:lvl8pPr marL="3475875" indent="0">
              <a:buNone/>
              <a:defRPr sz="2222"/>
            </a:lvl8pPr>
            <a:lvl9pPr marL="3972473" indent="0">
              <a:buNone/>
              <a:defRPr sz="2222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59" y="5368474"/>
            <a:ext cx="5486400" cy="804862"/>
          </a:xfrm>
        </p:spPr>
        <p:txBody>
          <a:bodyPr/>
          <a:lstStyle>
            <a:lvl1pPr marL="0" indent="0">
              <a:buNone/>
              <a:defRPr sz="1588"/>
            </a:lvl1pPr>
            <a:lvl2pPr marL="496607" indent="0">
              <a:buNone/>
              <a:defRPr sz="1376"/>
            </a:lvl2pPr>
            <a:lvl3pPr marL="993209" indent="0">
              <a:buNone/>
              <a:defRPr sz="1164"/>
            </a:lvl3pPr>
            <a:lvl4pPr marL="1489689" indent="0">
              <a:buNone/>
              <a:defRPr sz="1058"/>
            </a:lvl4pPr>
            <a:lvl5pPr marL="1986388" indent="0">
              <a:buNone/>
              <a:defRPr sz="1058"/>
            </a:lvl5pPr>
            <a:lvl6pPr marL="2482815" indent="0">
              <a:buNone/>
              <a:defRPr sz="1058"/>
            </a:lvl6pPr>
            <a:lvl7pPr marL="2979363" indent="0">
              <a:buNone/>
              <a:defRPr sz="1058"/>
            </a:lvl7pPr>
            <a:lvl8pPr marL="3475875" indent="0">
              <a:buNone/>
              <a:defRPr sz="1058"/>
            </a:lvl8pPr>
            <a:lvl9pPr marL="3972473" indent="0">
              <a:buNone/>
              <a:defRPr sz="1058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5450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7270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106" y="278645"/>
            <a:ext cx="2057402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610" y="278645"/>
            <a:ext cx="6019798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25/12/2025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6655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6A2F51B8-8A79-FEAD-4315-32263478E7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A5F2E33-E4E4-381A-DF24-1EE4A620DE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CA4FA43-1FAE-0416-3E84-FC975D2BE6A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5608734-4589-4C76-8717-4128A3967CD5}" type="datetimeFigureOut">
              <a:rPr lang="fr-FR" smtClean="0"/>
              <a:t>25/12/2025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C9C8525-FBD8-A1FB-4903-62875A5FE0A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5E907AB-4B14-AC3E-DC2D-CB7608FABDC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AD3051B-1051-4D77-9C51-6C1F95FD09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27290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8163" y="275690"/>
            <a:ext cx="8229602" cy="1143002"/>
          </a:xfrm>
          <a:prstGeom prst="rect">
            <a:avLst/>
          </a:prstGeom>
        </p:spPr>
        <p:txBody>
          <a:bodyPr vert="horz" lIns="105602" tIns="52880" rIns="105602" bIns="52880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8163" y="1601269"/>
            <a:ext cx="8229602" cy="4525963"/>
          </a:xfrm>
          <a:prstGeom prst="rect">
            <a:avLst/>
          </a:prstGeom>
        </p:spPr>
        <p:txBody>
          <a:bodyPr vert="horz" lIns="105602" tIns="52880" rIns="105602" bIns="5288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8683" y="6359481"/>
            <a:ext cx="2133601" cy="365125"/>
          </a:xfrm>
          <a:prstGeom prst="rect">
            <a:avLst/>
          </a:prstGeom>
        </p:spPr>
        <p:txBody>
          <a:bodyPr vert="horz" lIns="105602" tIns="52880" rIns="105602" bIns="52880" rtlCol="0" anchor="ctr"/>
          <a:lstStyle>
            <a:lvl1pPr algn="l" defTabSz="841811">
              <a:defRPr sz="119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25/12/2025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5531" y="6359481"/>
            <a:ext cx="2895600" cy="365125"/>
          </a:xfrm>
          <a:prstGeom prst="rect">
            <a:avLst/>
          </a:prstGeom>
        </p:spPr>
        <p:txBody>
          <a:bodyPr vert="horz" lIns="105602" tIns="52880" rIns="105602" bIns="52880" rtlCol="0" anchor="ctr"/>
          <a:lstStyle>
            <a:lvl1pPr algn="ctr" defTabSz="841811">
              <a:defRPr sz="119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5716" y="6359481"/>
            <a:ext cx="2133601" cy="365125"/>
          </a:xfrm>
          <a:prstGeom prst="rect">
            <a:avLst/>
          </a:prstGeom>
        </p:spPr>
        <p:txBody>
          <a:bodyPr vert="horz" lIns="105602" tIns="52880" rIns="105602" bIns="52880" rtlCol="0" anchor="ctr"/>
          <a:lstStyle>
            <a:lvl1pPr algn="r" defTabSz="841811">
              <a:defRPr sz="119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98333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  <p:txStyles>
    <p:titleStyle>
      <a:lvl1pPr algn="ctr" defTabSz="841811" rtl="0" eaLnBrk="1" latinLnBrk="0" hangingPunct="1">
        <a:spcBef>
          <a:spcPct val="0"/>
        </a:spcBef>
        <a:buNone/>
        <a:defRPr sz="412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15659" indent="-315659" algn="l" defTabSz="841811" rtl="0" eaLnBrk="1" latinLnBrk="0" hangingPunct="1">
        <a:spcBef>
          <a:spcPct val="20000"/>
        </a:spcBef>
        <a:buFont typeface="Arial" pitchFamily="34" charset="0"/>
        <a:buChar char="•"/>
        <a:defRPr sz="3016" kern="1200">
          <a:solidFill>
            <a:schemeClr val="tx1"/>
          </a:solidFill>
          <a:latin typeface="+mn-lt"/>
          <a:ea typeface="+mn-ea"/>
          <a:cs typeface="+mn-cs"/>
        </a:defRPr>
      </a:lvl1pPr>
      <a:lvl2pPr marL="683874" indent="-263084" algn="l" defTabSz="841811" rtl="0" eaLnBrk="1" latinLnBrk="0" hangingPunct="1">
        <a:spcBef>
          <a:spcPct val="20000"/>
        </a:spcBef>
        <a:buFont typeface="Arial" pitchFamily="34" charset="0"/>
        <a:buChar char="–"/>
        <a:defRPr sz="2540" kern="1200">
          <a:solidFill>
            <a:schemeClr val="tx1"/>
          </a:solidFill>
          <a:latin typeface="+mn-lt"/>
          <a:ea typeface="+mn-ea"/>
          <a:cs typeface="+mn-cs"/>
        </a:defRPr>
      </a:lvl2pPr>
      <a:lvl3pPr marL="1052168" indent="-210452" algn="l" defTabSz="841811" rtl="0" eaLnBrk="1" latinLnBrk="0" hangingPunct="1">
        <a:spcBef>
          <a:spcPct val="20000"/>
        </a:spcBef>
        <a:buFont typeface="Arial" pitchFamily="34" charset="0"/>
        <a:buChar char="•"/>
        <a:defRPr sz="2302" kern="1200">
          <a:solidFill>
            <a:schemeClr val="tx1"/>
          </a:solidFill>
          <a:latin typeface="+mn-lt"/>
          <a:ea typeface="+mn-ea"/>
          <a:cs typeface="+mn-cs"/>
        </a:defRPr>
      </a:lvl3pPr>
      <a:lvl4pPr marL="1473180" indent="-210452" algn="l" defTabSz="841811" rtl="0" eaLnBrk="1" latinLnBrk="0" hangingPunct="1">
        <a:spcBef>
          <a:spcPct val="20000"/>
        </a:spcBef>
        <a:buFont typeface="Arial" pitchFamily="34" charset="0"/>
        <a:buChar char="–"/>
        <a:defRPr sz="1905" kern="1200">
          <a:solidFill>
            <a:schemeClr val="tx1"/>
          </a:solidFill>
          <a:latin typeface="+mn-lt"/>
          <a:ea typeface="+mn-ea"/>
          <a:cs typeface="+mn-cs"/>
        </a:defRPr>
      </a:lvl4pPr>
      <a:lvl5pPr marL="1893956" indent="-210452" algn="l" defTabSz="841811" rtl="0" eaLnBrk="1" latinLnBrk="0" hangingPunct="1">
        <a:spcBef>
          <a:spcPct val="20000"/>
        </a:spcBef>
        <a:buFont typeface="Arial" pitchFamily="34" charset="0"/>
        <a:buChar char="»"/>
        <a:defRPr sz="1905" kern="1200">
          <a:solidFill>
            <a:schemeClr val="tx1"/>
          </a:solidFill>
          <a:latin typeface="+mn-lt"/>
          <a:ea typeface="+mn-ea"/>
          <a:cs typeface="+mn-cs"/>
        </a:defRPr>
      </a:lvl5pPr>
      <a:lvl6pPr marL="2314846" indent="-210452" algn="l" defTabSz="841811" rtl="0" eaLnBrk="1" latinLnBrk="0" hangingPunct="1">
        <a:spcBef>
          <a:spcPct val="20000"/>
        </a:spcBef>
        <a:buFont typeface="Arial" pitchFamily="34" charset="0"/>
        <a:buChar char="•"/>
        <a:defRPr sz="1905" kern="1200">
          <a:solidFill>
            <a:schemeClr val="tx1"/>
          </a:solidFill>
          <a:latin typeface="+mn-lt"/>
          <a:ea typeface="+mn-ea"/>
          <a:cs typeface="+mn-cs"/>
        </a:defRPr>
      </a:lvl6pPr>
      <a:lvl7pPr marL="2735730" indent="-210452" algn="l" defTabSz="841811" rtl="0" eaLnBrk="1" latinLnBrk="0" hangingPunct="1">
        <a:spcBef>
          <a:spcPct val="20000"/>
        </a:spcBef>
        <a:buFont typeface="Arial" pitchFamily="34" charset="0"/>
        <a:buChar char="•"/>
        <a:defRPr sz="1905" kern="1200">
          <a:solidFill>
            <a:schemeClr val="tx1"/>
          </a:solidFill>
          <a:latin typeface="+mn-lt"/>
          <a:ea typeface="+mn-ea"/>
          <a:cs typeface="+mn-cs"/>
        </a:defRPr>
      </a:lvl7pPr>
      <a:lvl8pPr marL="3156614" indent="-210452" algn="l" defTabSz="841811" rtl="0" eaLnBrk="1" latinLnBrk="0" hangingPunct="1">
        <a:spcBef>
          <a:spcPct val="20000"/>
        </a:spcBef>
        <a:buFont typeface="Arial" pitchFamily="34" charset="0"/>
        <a:buChar char="•"/>
        <a:defRPr sz="1905" kern="1200">
          <a:solidFill>
            <a:schemeClr val="tx1"/>
          </a:solidFill>
          <a:latin typeface="+mn-lt"/>
          <a:ea typeface="+mn-ea"/>
          <a:cs typeface="+mn-cs"/>
        </a:defRPr>
      </a:lvl8pPr>
      <a:lvl9pPr marL="3577521" indent="-210452" algn="l" defTabSz="841811" rtl="0" eaLnBrk="1" latinLnBrk="0" hangingPunct="1">
        <a:spcBef>
          <a:spcPct val="20000"/>
        </a:spcBef>
        <a:buFont typeface="Arial" pitchFamily="34" charset="0"/>
        <a:buChar char="•"/>
        <a:defRPr sz="190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41811" rtl="0" eaLnBrk="1" latinLnBrk="0" hangingPunct="1">
        <a:defRPr sz="1667" kern="1200">
          <a:solidFill>
            <a:schemeClr val="tx1"/>
          </a:solidFill>
          <a:latin typeface="+mn-lt"/>
          <a:ea typeface="+mn-ea"/>
          <a:cs typeface="+mn-cs"/>
        </a:defRPr>
      </a:lvl1pPr>
      <a:lvl2pPr marL="420912" algn="l" defTabSz="841811" rtl="0" eaLnBrk="1" latinLnBrk="0" hangingPunct="1">
        <a:defRPr sz="1667" kern="1200">
          <a:solidFill>
            <a:schemeClr val="tx1"/>
          </a:solidFill>
          <a:latin typeface="+mn-lt"/>
          <a:ea typeface="+mn-ea"/>
          <a:cs typeface="+mn-cs"/>
        </a:defRPr>
      </a:lvl2pPr>
      <a:lvl3pPr marL="841811" algn="l" defTabSz="841811" rtl="0" eaLnBrk="1" latinLnBrk="0" hangingPunct="1">
        <a:defRPr sz="1667" kern="1200">
          <a:solidFill>
            <a:schemeClr val="tx1"/>
          </a:solidFill>
          <a:latin typeface="+mn-lt"/>
          <a:ea typeface="+mn-ea"/>
          <a:cs typeface="+mn-cs"/>
        </a:defRPr>
      </a:lvl3pPr>
      <a:lvl4pPr marL="1262663" algn="l" defTabSz="841811" rtl="0" eaLnBrk="1" latinLnBrk="0" hangingPunct="1">
        <a:defRPr sz="1667" kern="1200">
          <a:solidFill>
            <a:schemeClr val="tx1"/>
          </a:solidFill>
          <a:latin typeface="+mn-lt"/>
          <a:ea typeface="+mn-ea"/>
          <a:cs typeface="+mn-cs"/>
        </a:defRPr>
      </a:lvl4pPr>
      <a:lvl5pPr marL="1683575" algn="l" defTabSz="841811" rtl="0" eaLnBrk="1" latinLnBrk="0" hangingPunct="1">
        <a:defRPr sz="1667" kern="1200">
          <a:solidFill>
            <a:schemeClr val="tx1"/>
          </a:solidFill>
          <a:latin typeface="+mn-lt"/>
          <a:ea typeface="+mn-ea"/>
          <a:cs typeface="+mn-cs"/>
        </a:defRPr>
      </a:lvl5pPr>
      <a:lvl6pPr marL="2104346" algn="l" defTabSz="841811" rtl="0" eaLnBrk="1" latinLnBrk="0" hangingPunct="1">
        <a:defRPr sz="1667" kern="1200">
          <a:solidFill>
            <a:schemeClr val="tx1"/>
          </a:solidFill>
          <a:latin typeface="+mn-lt"/>
          <a:ea typeface="+mn-ea"/>
          <a:cs typeface="+mn-cs"/>
        </a:defRPr>
      </a:lvl6pPr>
      <a:lvl7pPr marL="2525354" algn="l" defTabSz="841811" rtl="0" eaLnBrk="1" latinLnBrk="0" hangingPunct="1">
        <a:defRPr sz="1667" kern="1200">
          <a:solidFill>
            <a:schemeClr val="tx1"/>
          </a:solidFill>
          <a:latin typeface="+mn-lt"/>
          <a:ea typeface="+mn-ea"/>
          <a:cs typeface="+mn-cs"/>
        </a:defRPr>
      </a:lvl7pPr>
      <a:lvl8pPr marL="2946188" algn="l" defTabSz="841811" rtl="0" eaLnBrk="1" latinLnBrk="0" hangingPunct="1">
        <a:defRPr sz="1667" kern="1200">
          <a:solidFill>
            <a:schemeClr val="tx1"/>
          </a:solidFill>
          <a:latin typeface="+mn-lt"/>
          <a:ea typeface="+mn-ea"/>
          <a:cs typeface="+mn-cs"/>
        </a:defRPr>
      </a:lvl8pPr>
      <a:lvl9pPr marL="3367063" algn="l" defTabSz="841811" rtl="0" eaLnBrk="1" latinLnBrk="0" hangingPunct="1">
        <a:defRPr sz="166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333" y="276859"/>
            <a:ext cx="8229599" cy="1143002"/>
          </a:xfrm>
          <a:prstGeom prst="rect">
            <a:avLst/>
          </a:prstGeom>
        </p:spPr>
        <p:txBody>
          <a:bodyPr vert="horz" lIns="93434" tIns="46697" rIns="93434" bIns="46697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33" y="1601575"/>
            <a:ext cx="8229599" cy="4525963"/>
          </a:xfrm>
          <a:prstGeom prst="rect">
            <a:avLst/>
          </a:prstGeom>
        </p:spPr>
        <p:txBody>
          <a:bodyPr vert="horz" lIns="93434" tIns="46697" rIns="93434" bIns="46697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9232" y="6360425"/>
            <a:ext cx="2133601" cy="365125"/>
          </a:xfrm>
          <a:prstGeom prst="rect">
            <a:avLst/>
          </a:prstGeom>
        </p:spPr>
        <p:txBody>
          <a:bodyPr vert="horz" lIns="93434" tIns="46697" rIns="93434" bIns="46697" rtlCol="0" anchor="ctr"/>
          <a:lstStyle>
            <a:lvl1pPr algn="l" defTabSz="993209">
              <a:defRPr sz="13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25/12/2025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6196" y="6360425"/>
            <a:ext cx="2895600" cy="365125"/>
          </a:xfrm>
          <a:prstGeom prst="rect">
            <a:avLst/>
          </a:prstGeom>
        </p:spPr>
        <p:txBody>
          <a:bodyPr vert="horz" lIns="93434" tIns="46697" rIns="93434" bIns="46697" rtlCol="0" anchor="ctr"/>
          <a:lstStyle>
            <a:lvl1pPr algn="ctr" defTabSz="993209">
              <a:defRPr sz="13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6239" y="6360425"/>
            <a:ext cx="2133601" cy="365125"/>
          </a:xfrm>
          <a:prstGeom prst="rect">
            <a:avLst/>
          </a:prstGeom>
        </p:spPr>
        <p:txBody>
          <a:bodyPr vert="horz" lIns="93434" tIns="46697" rIns="93434" bIns="46697" rtlCol="0" anchor="ctr"/>
          <a:lstStyle>
            <a:lvl1pPr algn="r" defTabSz="993209">
              <a:defRPr sz="13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11229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  <p:txStyles>
    <p:titleStyle>
      <a:lvl1pPr algn="ctr" defTabSz="993209" rtl="0" eaLnBrk="1" latinLnBrk="0" hangingPunct="1">
        <a:spcBef>
          <a:spcPct val="0"/>
        </a:spcBef>
        <a:buNone/>
        <a:defRPr sz="4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72471" indent="-372471" algn="l" defTabSz="993209" rtl="0" eaLnBrk="1" latinLnBrk="0" hangingPunct="1">
        <a:spcBef>
          <a:spcPct val="20000"/>
        </a:spcBef>
        <a:buFont typeface="Arial" pitchFamily="34" charset="0"/>
        <a:buChar char="•"/>
        <a:defRPr sz="3492" kern="1200">
          <a:solidFill>
            <a:schemeClr val="tx1"/>
          </a:solidFill>
          <a:latin typeface="+mn-lt"/>
          <a:ea typeface="+mn-ea"/>
          <a:cs typeface="+mn-cs"/>
        </a:defRPr>
      </a:lvl1pPr>
      <a:lvl2pPr marL="806879" indent="-310333" algn="l" defTabSz="993209" rtl="0" eaLnBrk="1" latinLnBrk="0" hangingPunct="1">
        <a:spcBef>
          <a:spcPct val="20000"/>
        </a:spcBef>
        <a:buFont typeface="Arial" pitchFamily="34" charset="0"/>
        <a:buChar char="–"/>
        <a:defRPr sz="3069" kern="1200">
          <a:solidFill>
            <a:schemeClr val="tx1"/>
          </a:solidFill>
          <a:latin typeface="+mn-lt"/>
          <a:ea typeface="+mn-ea"/>
          <a:cs typeface="+mn-cs"/>
        </a:defRPr>
      </a:lvl2pPr>
      <a:lvl3pPr marL="1241428" indent="-248328" algn="l" defTabSz="993209" rtl="0" eaLnBrk="1" latinLnBrk="0" hangingPunct="1">
        <a:spcBef>
          <a:spcPct val="20000"/>
        </a:spcBef>
        <a:buFont typeface="Arial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3pPr>
      <a:lvl4pPr marL="1737933" indent="-248328" algn="l" defTabSz="993209" rtl="0" eaLnBrk="1" latinLnBrk="0" hangingPunct="1">
        <a:spcBef>
          <a:spcPct val="20000"/>
        </a:spcBef>
        <a:buFont typeface="Arial" pitchFamily="34" charset="0"/>
        <a:buChar char="–"/>
        <a:defRPr sz="2222" kern="1200">
          <a:solidFill>
            <a:schemeClr val="tx1"/>
          </a:solidFill>
          <a:latin typeface="+mn-lt"/>
          <a:ea typeface="+mn-ea"/>
          <a:cs typeface="+mn-cs"/>
        </a:defRPr>
      </a:lvl4pPr>
      <a:lvl5pPr marL="2234529" indent="-248328" algn="l" defTabSz="993209" rtl="0" eaLnBrk="1" latinLnBrk="0" hangingPunct="1">
        <a:spcBef>
          <a:spcPct val="20000"/>
        </a:spcBef>
        <a:buFont typeface="Arial" pitchFamily="34" charset="0"/>
        <a:buChar char="»"/>
        <a:defRPr sz="2222" kern="1200">
          <a:solidFill>
            <a:schemeClr val="tx1"/>
          </a:solidFill>
          <a:latin typeface="+mn-lt"/>
          <a:ea typeface="+mn-ea"/>
          <a:cs typeface="+mn-cs"/>
        </a:defRPr>
      </a:lvl5pPr>
      <a:lvl6pPr marL="2731029" indent="-248328" algn="l" defTabSz="993209" rtl="0" eaLnBrk="1" latinLnBrk="0" hangingPunct="1">
        <a:spcBef>
          <a:spcPct val="20000"/>
        </a:spcBef>
        <a:buFont typeface="Arial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6pPr>
      <a:lvl7pPr marL="3227646" indent="-248328" algn="l" defTabSz="993209" rtl="0" eaLnBrk="1" latinLnBrk="0" hangingPunct="1">
        <a:spcBef>
          <a:spcPct val="20000"/>
        </a:spcBef>
        <a:buFont typeface="Arial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7pPr>
      <a:lvl8pPr marL="3724033" indent="-248328" algn="l" defTabSz="993209" rtl="0" eaLnBrk="1" latinLnBrk="0" hangingPunct="1">
        <a:spcBef>
          <a:spcPct val="20000"/>
        </a:spcBef>
        <a:buFont typeface="Arial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8pPr>
      <a:lvl9pPr marL="4220756" indent="-248328" algn="l" defTabSz="993209" rtl="0" eaLnBrk="1" latinLnBrk="0" hangingPunct="1">
        <a:spcBef>
          <a:spcPct val="20000"/>
        </a:spcBef>
        <a:buFont typeface="Arial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93209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1pPr>
      <a:lvl2pPr marL="496607" algn="l" defTabSz="993209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2pPr>
      <a:lvl3pPr marL="993209" algn="l" defTabSz="993209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3pPr>
      <a:lvl4pPr marL="1489689" algn="l" defTabSz="993209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4pPr>
      <a:lvl5pPr marL="1986388" algn="l" defTabSz="993209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5pPr>
      <a:lvl6pPr marL="2482815" algn="l" defTabSz="993209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6pPr>
      <a:lvl7pPr marL="2979363" algn="l" defTabSz="993209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7pPr>
      <a:lvl8pPr marL="3475875" algn="l" defTabSz="993209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8pPr>
      <a:lvl9pPr marL="3972473" algn="l" defTabSz="993209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8.xml"/><Relationship Id="rId7" Type="http://schemas.openxmlformats.org/officeDocument/2006/relationships/image" Target="../media/image4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gif"/><Relationship Id="rId5" Type="http://schemas.openxmlformats.org/officeDocument/2006/relationships/image" Target="../media/image2.png"/><Relationship Id="rId4" Type="http://schemas.openxmlformats.org/officeDocument/2006/relationships/image" Target="../media/image1.pn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5" Type="http://schemas.openxmlformats.org/officeDocument/2006/relationships/image" Target="../media/image5.png"/><Relationship Id="rId4" Type="http://schemas.openxmlformats.org/officeDocument/2006/relationships/image" Target="../media/image7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5" Type="http://schemas.openxmlformats.org/officeDocument/2006/relationships/image" Target="../media/image5.png"/><Relationship Id="rId4" Type="http://schemas.openxmlformats.org/officeDocument/2006/relationships/image" Target="../media/image8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18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18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18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18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18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18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18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g"/><Relationship Id="rId1" Type="http://schemas.openxmlformats.org/officeDocument/2006/relationships/slideLayout" Target="../slideLayouts/slideLayout18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g"/><Relationship Id="rId1" Type="http://schemas.openxmlformats.org/officeDocument/2006/relationships/slideLayout" Target="../slideLayouts/slideLayout18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g"/><Relationship Id="rId1" Type="http://schemas.openxmlformats.org/officeDocument/2006/relationships/slideLayout" Target="../slideLayouts/slideLayout18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g"/><Relationship Id="rId1" Type="http://schemas.openxmlformats.org/officeDocument/2006/relationships/slideLayout" Target="../slideLayouts/slideLayout18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g"/><Relationship Id="rId1" Type="http://schemas.openxmlformats.org/officeDocument/2006/relationships/slideLayout" Target="../slideLayouts/slideLayout18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g"/><Relationship Id="rId1" Type="http://schemas.openxmlformats.org/officeDocument/2006/relationships/slideLayout" Target="../slideLayouts/slideLayout18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g"/><Relationship Id="rId1" Type="http://schemas.openxmlformats.org/officeDocument/2006/relationships/slideLayout" Target="../slideLayouts/slideLayout18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g"/><Relationship Id="rId1" Type="http://schemas.openxmlformats.org/officeDocument/2006/relationships/slideLayout" Target="../slideLayouts/slideLayout18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g"/><Relationship Id="rId1" Type="http://schemas.openxmlformats.org/officeDocument/2006/relationships/slideLayout" Target="../slideLayouts/slideLayout18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g"/><Relationship Id="rId1" Type="http://schemas.openxmlformats.org/officeDocument/2006/relationships/slideLayout" Target="../slideLayouts/slideLayout18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g"/><Relationship Id="rId1" Type="http://schemas.openxmlformats.org/officeDocument/2006/relationships/slideLayout" Target="../slideLayouts/slideLayout18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g"/><Relationship Id="rId1" Type="http://schemas.openxmlformats.org/officeDocument/2006/relationships/slideLayout" Target="../slideLayouts/slideLayout18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g"/><Relationship Id="rId1" Type="http://schemas.openxmlformats.org/officeDocument/2006/relationships/slideLayout" Target="../slideLayouts/slideLayout18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g"/><Relationship Id="rId1" Type="http://schemas.openxmlformats.org/officeDocument/2006/relationships/slideLayout" Target="../slideLayouts/slideLayout18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g"/><Relationship Id="rId1" Type="http://schemas.openxmlformats.org/officeDocument/2006/relationships/slideLayout" Target="../slideLayouts/slideLayout18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g"/><Relationship Id="rId1" Type="http://schemas.openxmlformats.org/officeDocument/2006/relationships/slideLayout" Target="../slideLayouts/slideLayout18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g"/><Relationship Id="rId1" Type="http://schemas.openxmlformats.org/officeDocument/2006/relationships/slideLayout" Target="../slideLayouts/slideLayout18.xml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gif"/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98.gif"/><Relationship Id="rId5" Type="http://schemas.openxmlformats.org/officeDocument/2006/relationships/image" Target="../media/image97.gif"/><Relationship Id="rId4" Type="http://schemas.openxmlformats.org/officeDocument/2006/relationships/image" Target="../media/image9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t="-15000" b="-5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 14">
            <a:extLst>
              <a:ext uri="{FF2B5EF4-FFF2-40B4-BE49-F238E27FC236}">
                <a16:creationId xmlns:a16="http://schemas.microsoft.com/office/drawing/2014/main" id="{F8B7A556-53BE-541B-8608-7EB8EE1A4469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42000"/>
          </a:blip>
          <a:stretch>
            <a:fillRect/>
          </a:stretch>
        </p:blipFill>
        <p:spPr>
          <a:xfrm>
            <a:off x="-119451" y="-274389"/>
            <a:ext cx="4569452" cy="4569452"/>
          </a:xfrm>
          <a:prstGeom prst="rect">
            <a:avLst/>
          </a:prstGeom>
        </p:spPr>
      </p:pic>
      <p:pic>
        <p:nvPicPr>
          <p:cNvPr id="11" name="Image 10" descr="Une image contenant dessin, croquis, clipart, illustration&#10;&#10;Le contenu généré par l’IA peut être incorrect.">
            <a:extLst>
              <a:ext uri="{FF2B5EF4-FFF2-40B4-BE49-F238E27FC236}">
                <a16:creationId xmlns:a16="http://schemas.microsoft.com/office/drawing/2014/main" id="{EB2845E4-BC37-6F69-5CFA-8DCEA2D86C1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256" y="4166931"/>
            <a:ext cx="1212628" cy="1440000"/>
          </a:xfrm>
          <a:prstGeom prst="rect">
            <a:avLst/>
          </a:prstGeo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68891735-05B6-01EB-87EA-41A1762A189C}"/>
              </a:ext>
            </a:extLst>
          </p:cNvPr>
          <p:cNvPicPr>
            <a:picLocks noChangeAspect="1"/>
          </p:cNvPicPr>
          <p:nvPr/>
        </p:nvPicPr>
        <p:blipFill>
          <a:blip r:embed="rId7">
            <a:alphaModFix amt="28000"/>
          </a:blip>
          <a:stretch>
            <a:fillRect/>
          </a:stretch>
        </p:blipFill>
        <p:spPr>
          <a:xfrm>
            <a:off x="3413311" y="-263664"/>
            <a:ext cx="6858000" cy="6858000"/>
          </a:xfrm>
          <a:prstGeom prst="rect">
            <a:avLst/>
          </a:prstGeom>
        </p:spPr>
      </p:pic>
      <p:sp>
        <p:nvSpPr>
          <p:cNvPr id="2" name="ZoneTexte 1"/>
          <p:cNvSpPr txBox="1">
            <a:spLocks noChangeAspect="1"/>
          </p:cNvSpPr>
          <p:nvPr/>
        </p:nvSpPr>
        <p:spPr>
          <a:xfrm>
            <a:off x="583260" y="207129"/>
            <a:ext cx="3236905" cy="1225766"/>
          </a:xfrm>
          <a:prstGeom prst="rect">
            <a:avLst/>
          </a:prstGeom>
          <a:noFill/>
        </p:spPr>
        <p:txBody>
          <a:bodyPr wrap="none" lIns="70390" tIns="35208" rIns="70390" bIns="35208" numCol="1" rtlCol="0">
            <a:prstTxWarp prst="textPlain">
              <a:avLst/>
            </a:prstTxWarp>
            <a:spAutoFit/>
          </a:bodyPr>
          <a:lstStyle/>
          <a:p>
            <a:pPr defTabSz="841761"/>
            <a:r>
              <a:rPr lang="fr-FR" sz="6905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>
            <a:off x="4449008" y="2625471"/>
            <a:ext cx="4360008" cy="3813179"/>
          </a:xfrm>
          <a:prstGeom prst="rect">
            <a:avLst/>
          </a:prstGeom>
          <a:noFill/>
        </p:spPr>
        <p:txBody>
          <a:bodyPr wrap="none" lIns="70390" tIns="35208" rIns="70390" bIns="35208" numCol="1" rtlCol="0">
            <a:prstTxWarp prst="textArchUpPour">
              <a:avLst/>
            </a:prstTxWarp>
            <a:spAutoFit/>
          </a:bodyPr>
          <a:lstStyle/>
          <a:p>
            <a:pPr defTabSz="841761"/>
            <a:r>
              <a:rPr lang="fr-FR" sz="4683" dirty="0">
                <a:ln w="25400">
                  <a:solidFill>
                    <a:prstClr val="black"/>
                  </a:solidFill>
                </a:ln>
                <a:gradFill flip="none" rotWithShape="1">
                  <a:gsLst>
                    <a:gs pos="0">
                      <a:schemeClr val="accent6">
                        <a:lumMod val="0"/>
                        <a:lumOff val="100000"/>
                      </a:schemeClr>
                    </a:gs>
                    <a:gs pos="35000">
                      <a:schemeClr val="accent6">
                        <a:lumMod val="0"/>
                        <a:lumOff val="100000"/>
                      </a:schemeClr>
                    </a:gs>
                    <a:gs pos="100000">
                      <a:schemeClr val="accent6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latin typeface="Broadway" pitchFamily="82" charset="0"/>
              </a:rPr>
              <a:t>Peintre  du  Ciel</a:t>
            </a:r>
          </a:p>
        </p:txBody>
      </p:sp>
      <p:sp>
        <p:nvSpPr>
          <p:cNvPr id="4" name="Rectangle 3"/>
          <p:cNvSpPr/>
          <p:nvPr/>
        </p:nvSpPr>
        <p:spPr>
          <a:xfrm>
            <a:off x="5992460" y="99557"/>
            <a:ext cx="3151540" cy="1202928"/>
          </a:xfrm>
          <a:prstGeom prst="rect">
            <a:avLst/>
          </a:prstGeom>
        </p:spPr>
        <p:txBody>
          <a:bodyPr wrap="square" lIns="93810" tIns="47007" rIns="93810" bIns="47007">
            <a:spAutoFit/>
          </a:bodyPr>
          <a:lstStyle/>
          <a:p>
            <a:pPr algn="ctr" defTabSz="841761"/>
            <a:r>
              <a:rPr lang="fr-FR" sz="2400" b="1" dirty="0">
                <a:solidFill>
                  <a:prstClr val="black"/>
                </a:solidFill>
                <a:latin typeface="Chiller" pitchFamily="82" charset="0"/>
              </a:rPr>
              <a:t>Une photographie forte, ce n'est plus l'image de quelque chose, c'est quelque chose en soi.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1407381" y="4176588"/>
            <a:ext cx="2873681" cy="1302210"/>
          </a:xfrm>
          <a:prstGeom prst="rect">
            <a:avLst/>
          </a:prstGeom>
          <a:noFill/>
        </p:spPr>
        <p:txBody>
          <a:bodyPr wrap="square" lIns="70390" tIns="35208" rIns="70390" bIns="35208" rtlCol="0">
            <a:spAutoFit/>
          </a:bodyPr>
          <a:lstStyle/>
          <a:p>
            <a:pPr algn="ctr" defTabSz="841761"/>
            <a:r>
              <a:rPr lang="fr-FR" sz="20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différents randonneurs  </a:t>
            </a:r>
          </a:p>
          <a:p>
            <a:pPr algn="ctr" defTabSz="841761"/>
            <a:r>
              <a:rPr lang="fr-FR" sz="20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  </a:t>
            </a:r>
          </a:p>
        </p:txBody>
      </p:sp>
      <p:sp>
        <p:nvSpPr>
          <p:cNvPr id="7" name="Rectangle 6"/>
          <p:cNvSpPr/>
          <p:nvPr/>
        </p:nvSpPr>
        <p:spPr>
          <a:xfrm>
            <a:off x="5992460" y="4823446"/>
            <a:ext cx="1254895" cy="791750"/>
          </a:xfrm>
          <a:prstGeom prst="rect">
            <a:avLst/>
          </a:prstGeom>
        </p:spPr>
        <p:txBody>
          <a:bodyPr wrap="none" lIns="70390" tIns="35208" rIns="70390" bIns="35208">
            <a:spAutoFit/>
          </a:bodyPr>
          <a:lstStyle/>
          <a:p>
            <a:pPr defTabSz="841761"/>
            <a:r>
              <a:rPr lang="fr-FR" sz="4683" dirty="0">
                <a:ln w="47625">
                  <a:solidFill>
                    <a:schemeClr val="tx1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127</a:t>
            </a:r>
            <a:endParaRPr lang="fr-FR" sz="1429" dirty="0">
              <a:ln w="47625">
                <a:solidFill>
                  <a:schemeClr val="tx1"/>
                </a:solidFill>
              </a:ln>
              <a:solidFill>
                <a:srgbClr val="FFFF00"/>
              </a:solidFill>
              <a:latin typeface="Calibri"/>
            </a:endParaRP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87E17980-665E-9799-6889-93976645C8B7}"/>
              </a:ext>
            </a:extLst>
          </p:cNvPr>
          <p:cNvSpPr txBox="1"/>
          <p:nvPr/>
        </p:nvSpPr>
        <p:spPr>
          <a:xfrm>
            <a:off x="68513" y="1379202"/>
            <a:ext cx="876099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3200" b="1" dirty="0">
                <a:latin typeface="Bauhaus 93" panose="04030905020B02020C02" pitchFamily="82" charset="0"/>
              </a:rPr>
              <a:t>parmi les derniers levers et couchers soleil 2025</a:t>
            </a:r>
          </a:p>
        </p:txBody>
      </p:sp>
      <p:pic>
        <p:nvPicPr>
          <p:cNvPr id="6" name="Le lever du soleil 01 Ambiance sonore Haute Qualité">
            <a:hlinkClick r:id="" action="ppaction://media"/>
            <a:extLst>
              <a:ext uri="{FF2B5EF4-FFF2-40B4-BE49-F238E27FC236}">
                <a16:creationId xmlns:a16="http://schemas.microsoft.com/office/drawing/2014/main" id="{FAA2BB24-6599-7AAD-1923-C946CC8415D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772570" y="2495833"/>
            <a:ext cx="487363" cy="487363"/>
          </a:xfrm>
          <a:prstGeom prst="rect">
            <a:avLst/>
          </a:prstGeom>
        </p:spPr>
      </p:pic>
      <p:pic>
        <p:nvPicPr>
          <p:cNvPr id="10" name="Image 9" descr="Une image contenant oiseau, galliformes, volaille, Gallinacés&#10;&#10;Le contenu généré par l’IA peut être incorrect.">
            <a:extLst>
              <a:ext uri="{FF2B5EF4-FFF2-40B4-BE49-F238E27FC236}">
                <a16:creationId xmlns:a16="http://schemas.microsoft.com/office/drawing/2014/main" id="{E5AC4988-CE2B-FFD3-C745-C57484ADD89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3" y="3096000"/>
            <a:ext cx="1367086" cy="1080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30000">
        <p14:warp/>
      </p:transition>
    </mc:Choice>
    <mc:Fallback xmlns="">
      <p:transition spd="slow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800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9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0"/>
                            </p:stCondLst>
                            <p:childTnLst>
                              <p:par>
                                <p:cTn id="31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4550"/>
                            </p:stCondLst>
                            <p:childTnLst>
                              <p:par>
                                <p:cTn id="39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8550"/>
                            </p:stCondLst>
                            <p:childTnLst>
                              <p:par>
                                <p:cTn id="4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5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550"/>
                            </p:stCondLst>
                            <p:childTnLst>
                              <p:par>
                                <p:cTn id="47" presetID="6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50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  <p:bldP spid="7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Le lever du soleil 02 Ambiance sonore Haute Qualité">
            <a:hlinkClick r:id="" action="ppaction://media"/>
            <a:extLst>
              <a:ext uri="{FF2B5EF4-FFF2-40B4-BE49-F238E27FC236}">
                <a16:creationId xmlns:a16="http://schemas.microsoft.com/office/drawing/2014/main" id="{BDDC65EA-3AB5-2C62-F28B-37CD612F7C1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061200" y="1517650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7956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Le lever du soleil 03 Ambiance sonore Haute Qualité">
            <a:hlinkClick r:id="" action="ppaction://media"/>
            <a:extLst>
              <a:ext uri="{FF2B5EF4-FFF2-40B4-BE49-F238E27FC236}">
                <a16:creationId xmlns:a16="http://schemas.microsoft.com/office/drawing/2014/main" id="{08C6A5B4-12F4-642F-47EC-1294852666D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632075" y="2070100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442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05592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72997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1000" r="-3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3518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1000" r="-3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49144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95601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1000" r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44658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1000" r="-3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64685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7000" r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78981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74843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12811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44195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86805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32776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58819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85908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35547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9457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1000" r="-3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77050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52940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0328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349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40129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31115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95268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3724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38476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ammifère, Race de chien, sol&#10;&#10;Le contenu généré par l’IA peut être incorrect.">
            <a:extLst>
              <a:ext uri="{FF2B5EF4-FFF2-40B4-BE49-F238E27FC236}">
                <a16:creationId xmlns:a16="http://schemas.microsoft.com/office/drawing/2014/main" id="{E1BA7516-C0A8-48BD-FEAF-25FB6A2A6E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3100" y="-14974"/>
            <a:ext cx="5246370" cy="68729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110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arbre, eau&#10;&#10;Le contenu généré par l’IA peut être incorrect.">
            <a:extLst>
              <a:ext uri="{FF2B5EF4-FFF2-40B4-BE49-F238E27FC236}">
                <a16:creationId xmlns:a16="http://schemas.microsoft.com/office/drawing/2014/main" id="{6DA00884-AB08-039D-63F9-A412601795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1675" y="-38100"/>
            <a:ext cx="5172075" cy="6896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4511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lever de soleil, hiver&#10;&#10;Le contenu généré par l’IA peut être incorrect.">
            <a:extLst>
              <a:ext uri="{FF2B5EF4-FFF2-40B4-BE49-F238E27FC236}">
                <a16:creationId xmlns:a16="http://schemas.microsoft.com/office/drawing/2014/main" id="{B1B6B050-86F5-39A9-87FB-FCA6135534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08500" cy="6762750"/>
          </a:xfrm>
          <a:prstGeom prst="rect">
            <a:avLst/>
          </a:prstGeom>
        </p:spPr>
      </p:pic>
      <p:pic>
        <p:nvPicPr>
          <p:cNvPr id="5" name="Image 4" descr="Une image contenant lever de soleil, plein air, ciel, brouillard&#10;&#10;Le contenu généré par l’IA peut être incorrect.">
            <a:extLst>
              <a:ext uri="{FF2B5EF4-FFF2-40B4-BE49-F238E27FC236}">
                <a16:creationId xmlns:a16="http://schemas.microsoft.com/office/drawing/2014/main" id="{8D30F780-887B-7CBA-DA80-6DDF0D39A4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2476" y="0"/>
            <a:ext cx="4581524" cy="6872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9470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51762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6000" r="-2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38880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88045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58170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77227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51439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1000" r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33045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8494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94423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7853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85478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1276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683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36556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30667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32904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0" r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0475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04622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95733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coucher de soleil&#10;&#10;Le contenu généré par l’IA peut être incorrect.">
            <a:extLst>
              <a:ext uri="{FF2B5EF4-FFF2-40B4-BE49-F238E27FC236}">
                <a16:creationId xmlns:a16="http://schemas.microsoft.com/office/drawing/2014/main" id="{FEBCE935-73CF-9877-4056-18DDE9FEE4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0270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30896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36051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41557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39431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1948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56489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90235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05207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53173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6600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00165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66560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85410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04193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05441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64970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5334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2707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25497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95854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00199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23091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72905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54522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3000" r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96526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77590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84888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7272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60710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3000" r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74056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4892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71828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1829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6600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03620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73780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/>
      </p:transition>
    </mc:Choice>
    <mc:Fallback xmlns="">
      <p:transition spd="slow" advTm="4000">
        <p:fade/>
      </p:transition>
    </mc:Fallback>
  </mc:AlternateContent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5715139" y="5486448"/>
            <a:ext cx="2037608" cy="713343"/>
          </a:xfrm>
          <a:prstGeom prst="rect">
            <a:avLst/>
          </a:prstGeom>
          <a:noFill/>
        </p:spPr>
        <p:txBody>
          <a:bodyPr wrap="none" lIns="109632" tIns="54899" rIns="109632" bIns="54899" rtlCol="0">
            <a:spAutoFit/>
          </a:bodyPr>
          <a:lstStyle/>
          <a:p>
            <a:pPr defTabSz="993201"/>
            <a:r>
              <a:rPr lang="fr-FR" sz="3915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3543189" y="5791255"/>
            <a:ext cx="1101204" cy="609546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32" tIns="54899" rIns="109632" bIns="54899" rtlCol="0" anchor="ctr"/>
          <a:lstStyle/>
          <a:p>
            <a:pPr algn="ctr" defTabSz="993201"/>
            <a:r>
              <a:rPr lang="fr-FR" sz="1376" dirty="0">
                <a:solidFill>
                  <a:srgbClr val="FF0000"/>
                </a:solidFill>
                <a:latin typeface="Rockwell" pitchFamily="18" charset="0"/>
              </a:rPr>
              <a:t>2657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6247861" y="685776"/>
            <a:ext cx="2590860" cy="2520761"/>
          </a:xfrm>
          <a:prstGeom prst="rect">
            <a:avLst/>
          </a:prstGeom>
          <a:noFill/>
        </p:spPr>
        <p:txBody>
          <a:bodyPr wrap="square" lIns="109632" tIns="54899" rIns="109632" bIns="54899" rtlCol="0">
            <a:spAutoFit/>
          </a:bodyPr>
          <a:lstStyle/>
          <a:p>
            <a:pPr algn="ctr" defTabSz="993201"/>
            <a:r>
              <a:rPr lang="fr-FR" sz="3915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Ambiance sonore</a:t>
            </a:r>
          </a:p>
          <a:p>
            <a:pPr algn="ctr" defTabSz="993201"/>
            <a:r>
              <a:rPr lang="fr-FR" sz="3915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lever du soleil </a:t>
            </a:r>
          </a:p>
        </p:txBody>
      </p:sp>
      <p:sp>
        <p:nvSpPr>
          <p:cNvPr id="11" name="ZoneTexte 10"/>
          <p:cNvSpPr txBox="1"/>
          <p:nvPr/>
        </p:nvSpPr>
        <p:spPr>
          <a:xfrm>
            <a:off x="4343494" y="4191018"/>
            <a:ext cx="1907316" cy="713343"/>
          </a:xfrm>
          <a:prstGeom prst="rect">
            <a:avLst/>
          </a:prstGeom>
          <a:noFill/>
        </p:spPr>
        <p:txBody>
          <a:bodyPr wrap="none" lIns="109632" tIns="54899" rIns="109632" bIns="54899" rtlCol="0">
            <a:spAutoFit/>
          </a:bodyPr>
          <a:lstStyle/>
          <a:p>
            <a:pPr defTabSz="993201"/>
            <a:r>
              <a:rPr lang="fr-FR" sz="3915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Internet</a:t>
            </a:r>
            <a:endParaRPr lang="fr-FR" sz="4445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9061" y="4800634"/>
            <a:ext cx="1584175" cy="78818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942943" y="1104557"/>
            <a:ext cx="801979" cy="712202"/>
          </a:xfrm>
          <a:prstGeom prst="rect">
            <a:avLst/>
          </a:prstGeom>
        </p:spPr>
      </p:pic>
      <p:pic>
        <p:nvPicPr>
          <p:cNvPr id="13" name="Image 12" descr="a1camera-3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409581" y="4152287"/>
            <a:ext cx="1966278" cy="1371479"/>
          </a:xfrm>
          <a:prstGeom prst="rect">
            <a:avLst/>
          </a:prstGeom>
        </p:spPr>
      </p:pic>
      <p:sp>
        <p:nvSpPr>
          <p:cNvPr id="5" name="Rectangle : coins arrondis 4">
            <a:extLst>
              <a:ext uri="{FF2B5EF4-FFF2-40B4-BE49-F238E27FC236}">
                <a16:creationId xmlns:a16="http://schemas.microsoft.com/office/drawing/2014/main" id="{0F444A07-2E12-7096-2B7B-158E2A61946F}"/>
              </a:ext>
            </a:extLst>
          </p:cNvPr>
          <p:cNvSpPr>
            <a:spLocks noChangeAspect="1"/>
          </p:cNvSpPr>
          <p:nvPr/>
        </p:nvSpPr>
        <p:spPr>
          <a:xfrm>
            <a:off x="331740" y="6250819"/>
            <a:ext cx="1144282" cy="299963"/>
          </a:xfrm>
          <a:prstGeom prst="roundRect">
            <a:avLst/>
          </a:prstGeom>
          <a:solidFill>
            <a:schemeClr val="bg1">
              <a:lumMod val="6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295644"/>
            <a:r>
              <a:rPr lang="fr-FR" sz="1428" b="1" dirty="0">
                <a:solidFill>
                  <a:srgbClr val="FF0000"/>
                </a:solidFill>
                <a:latin typeface="Calibri"/>
              </a:rPr>
              <a:t>25.12..2025</a:t>
            </a:r>
          </a:p>
        </p:txBody>
      </p:sp>
      <p:pic>
        <p:nvPicPr>
          <p:cNvPr id="7" name="Image 6" descr="Une image contenant Dessin d’enfant&#10;&#10;Le contenu généré par l’IA peut être incorrect.">
            <a:extLst>
              <a:ext uri="{FF2B5EF4-FFF2-40B4-BE49-F238E27FC236}">
                <a16:creationId xmlns:a16="http://schemas.microsoft.com/office/drawing/2014/main" id="{440B06AA-8A35-4BD4-CCDF-46883FA1F80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3249" y="1043026"/>
            <a:ext cx="1666875" cy="21431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4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5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5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5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5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500"/>
                            </p:stCondLst>
                            <p:childTnLst>
                              <p:par>
                                <p:cTn id="37" presetID="6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34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53</Words>
  <Application>Microsoft Office PowerPoint</Application>
  <PresentationFormat>Affichage à l'écran (4:3)</PresentationFormat>
  <Paragraphs>13</Paragraphs>
  <Slides>89</Slides>
  <Notes>0</Notes>
  <HiddenSlides>0</HiddenSlides>
  <MMClips>3</MMClips>
  <ScaleCrop>false</ScaleCrop>
  <HeadingPairs>
    <vt:vector size="6" baseType="variant">
      <vt:variant>
        <vt:lpstr>Polices utilisées</vt:lpstr>
      </vt:variant>
      <vt:variant>
        <vt:i4>10</vt:i4>
      </vt:variant>
      <vt:variant>
        <vt:lpstr>Thème</vt:lpstr>
      </vt:variant>
      <vt:variant>
        <vt:i4>3</vt:i4>
      </vt:variant>
      <vt:variant>
        <vt:lpstr>Titres des diapositives</vt:lpstr>
      </vt:variant>
      <vt:variant>
        <vt:i4>89</vt:i4>
      </vt:variant>
    </vt:vector>
  </HeadingPairs>
  <TitlesOfParts>
    <vt:vector size="102" baseType="lpstr">
      <vt:lpstr>Aptos</vt:lpstr>
      <vt:lpstr>Aptos Display</vt:lpstr>
      <vt:lpstr>Arial</vt:lpstr>
      <vt:lpstr>Bauhaus 93</vt:lpstr>
      <vt:lpstr>Broadway</vt:lpstr>
      <vt:lpstr>Calibri</vt:lpstr>
      <vt:lpstr>Chiller</vt:lpstr>
      <vt:lpstr>Courgette</vt:lpstr>
      <vt:lpstr>Franklin Gothic Medium</vt:lpstr>
      <vt:lpstr>Rockwell</vt:lpstr>
      <vt:lpstr>Thème Office</vt:lpstr>
      <vt:lpstr>34_Thème Office</vt:lpstr>
      <vt:lpstr>76_Thème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Roland albenesius</dc:creator>
  <cp:lastModifiedBy>Roland albenesius</cp:lastModifiedBy>
  <cp:revision>19</cp:revision>
  <dcterms:created xsi:type="dcterms:W3CDTF">2025-12-24T07:25:52Z</dcterms:created>
  <dcterms:modified xsi:type="dcterms:W3CDTF">2025-12-25T15:44:35Z</dcterms:modified>
</cp:coreProperties>
</file>