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81" r:id="rId4"/>
    <p:sldId id="482" r:id="rId5"/>
    <p:sldId id="483" r:id="rId6"/>
    <p:sldId id="645" r:id="rId7"/>
    <p:sldId id="646" r:id="rId8"/>
    <p:sldId id="647" r:id="rId9"/>
    <p:sldId id="648" r:id="rId10"/>
    <p:sldId id="649" r:id="rId11"/>
    <p:sldId id="650" r:id="rId12"/>
    <p:sldId id="651" r:id="rId13"/>
    <p:sldId id="652" r:id="rId14"/>
    <p:sldId id="653" r:id="rId15"/>
    <p:sldId id="654" r:id="rId16"/>
    <p:sldId id="655" r:id="rId17"/>
    <p:sldId id="656" r:id="rId18"/>
    <p:sldId id="657" r:id="rId19"/>
    <p:sldId id="658" r:id="rId20"/>
    <p:sldId id="659" r:id="rId21"/>
    <p:sldId id="660" r:id="rId22"/>
    <p:sldId id="661" r:id="rId23"/>
    <p:sldId id="662" r:id="rId24"/>
    <p:sldId id="663" r:id="rId25"/>
    <p:sldId id="664" r:id="rId26"/>
    <p:sldId id="665" r:id="rId27"/>
    <p:sldId id="666" r:id="rId28"/>
    <p:sldId id="667" r:id="rId29"/>
    <p:sldId id="668" r:id="rId30"/>
    <p:sldId id="669" r:id="rId31"/>
    <p:sldId id="670" r:id="rId32"/>
    <p:sldId id="671" r:id="rId33"/>
    <p:sldId id="672" r:id="rId34"/>
    <p:sldId id="673" r:id="rId35"/>
    <p:sldId id="674" r:id="rId36"/>
    <p:sldId id="675" r:id="rId37"/>
    <p:sldId id="676" r:id="rId38"/>
    <p:sldId id="677" r:id="rId39"/>
    <p:sldId id="678" r:id="rId40"/>
    <p:sldId id="679" r:id="rId41"/>
    <p:sldId id="680" r:id="rId42"/>
    <p:sldId id="681" r:id="rId43"/>
    <p:sldId id="682" r:id="rId44"/>
    <p:sldId id="683" r:id="rId45"/>
    <p:sldId id="684" r:id="rId46"/>
    <p:sldId id="685" r:id="rId47"/>
    <p:sldId id="686" r:id="rId48"/>
    <p:sldId id="687" r:id="rId49"/>
    <p:sldId id="688" r:id="rId50"/>
    <p:sldId id="689" r:id="rId51"/>
    <p:sldId id="690" r:id="rId52"/>
    <p:sldId id="691" r:id="rId53"/>
    <p:sldId id="692" r:id="rId54"/>
    <p:sldId id="693" r:id="rId55"/>
    <p:sldId id="694" r:id="rId56"/>
    <p:sldId id="695" r:id="rId57"/>
    <p:sldId id="696" r:id="rId58"/>
    <p:sldId id="697" r:id="rId59"/>
    <p:sldId id="698" r:id="rId60"/>
    <p:sldId id="699" r:id="rId61"/>
    <p:sldId id="700" r:id="rId62"/>
    <p:sldId id="701" r:id="rId63"/>
    <p:sldId id="702" r:id="rId64"/>
    <p:sldId id="703" r:id="rId65"/>
    <p:sldId id="704" r:id="rId66"/>
    <p:sldId id="705" r:id="rId67"/>
    <p:sldId id="706" r:id="rId68"/>
    <p:sldId id="707" r:id="rId69"/>
    <p:sldId id="708" r:id="rId70"/>
    <p:sldId id="709" r:id="rId71"/>
    <p:sldId id="710" r:id="rId72"/>
    <p:sldId id="711" r:id="rId73"/>
    <p:sldId id="712" r:id="rId74"/>
    <p:sldId id="713" r:id="rId75"/>
    <p:sldId id="714" r:id="rId76"/>
    <p:sldId id="715" r:id="rId77"/>
    <p:sldId id="716" r:id="rId78"/>
    <p:sldId id="717" r:id="rId79"/>
    <p:sldId id="718" r:id="rId80"/>
    <p:sldId id="719" r:id="rId81"/>
    <p:sldId id="720" r:id="rId82"/>
    <p:sldId id="721" r:id="rId83"/>
    <p:sldId id="722" r:id="rId84"/>
    <p:sldId id="723" r:id="rId85"/>
    <p:sldId id="724" r:id="rId86"/>
    <p:sldId id="725" r:id="rId87"/>
    <p:sldId id="726" r:id="rId88"/>
    <p:sldId id="727" r:id="rId89"/>
    <p:sldId id="728" r:id="rId90"/>
    <p:sldId id="729" r:id="rId91"/>
    <p:sldId id="644" r:id="rId9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1zaUMTbXInGxWAHLurIPA==" hashData="jFVL/PgPTelzYltUl8t83+0ns0uePGLu6shwG5xeTJVLuJFcA7nHJGKhGBL+DWPAhyqjCoK0Af4SEElCNxrR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6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0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0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theme" Target="theme/theme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6EB2BD-9303-5B7C-0CAE-71299186BA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E7BA112-DADA-F6DA-7693-6FC4CD1C2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D53EA-88E1-1541-594F-F52404DBF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2E986B-0264-A914-9007-95D8C8A0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F8FF39-9900-A25C-E928-BBBB0CA1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952608"/>
      </p:ext>
    </p:extLst>
  </p:cSld>
  <p:clrMapOvr>
    <a:masterClrMapping/>
  </p:clrMapOvr>
  <p:transition spd="slow"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E63ED-C7AA-C279-C412-7E7970C53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4F3EE9-6FB2-0F32-3CD7-4A3F976BC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994A41-C4CE-F7B3-29AA-EFE196C74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6E6CF-5162-D173-0FF8-52E4E6850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34CA6A-4B98-FB4A-82EF-4571145F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763591"/>
      </p:ext>
    </p:extLst>
  </p:cSld>
  <p:clrMapOvr>
    <a:masterClrMapping/>
  </p:clrMapOvr>
  <p:transition spd="slow"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65E80-9EB4-90E4-8EAF-1638AF681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1CBDFC-AEF9-E108-1957-60EBEF0C2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1A9CE8-2F85-02A7-274C-470FE7856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F7DECF-2990-A1B0-7419-F2F987ACB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4503D0-C57B-62E5-0287-FEEC894B2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84426"/>
      </p:ext>
    </p:extLst>
  </p:cSld>
  <p:clrMapOvr>
    <a:masterClrMapping/>
  </p:clrMapOvr>
  <p:transition spd="slow"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AFE68-4024-3967-5864-4E23E64E0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C52143-73A4-053B-5623-CA11DC1AB8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1FE2DF-89FC-24AB-413D-9F9D49766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174DA4-D911-8C8E-4495-3DF498E57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EF0900-3D0A-B1E9-98B0-447DBD997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227631-5BBD-885A-BDC8-1A0787702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4020"/>
      </p:ext>
    </p:extLst>
  </p:cSld>
  <p:clrMapOvr>
    <a:masterClrMapping/>
  </p:clrMapOvr>
  <p:transition spd="slow"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081E9-C28A-5E05-F308-77E57985C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7CC086-14C3-D4FC-1FBB-94ACE66B7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F0E096-489A-0F78-20FF-A7FA8D0C3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2D8487-20E6-F208-4B48-401FAB2902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4B299B-41CB-CE2B-5BFD-3FCEC3397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D6967B1-1B50-DC46-8F8E-93349CD25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0735523-CF44-4265-95E7-6716EF0B8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0376BF8-1C31-4092-D6A9-2D5AE3DC8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568609"/>
      </p:ext>
    </p:extLst>
  </p:cSld>
  <p:clrMapOvr>
    <a:masterClrMapping/>
  </p:clrMapOvr>
  <p:transition spd="slow"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1AE2F-DEB4-97DA-2043-082787DC5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CC1D48-C26D-CF33-F58F-7F704F7D3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94C4EA-B65B-4B27-EB61-E64981455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E5A7B43-98AB-B188-AF61-E0FC863FE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269916"/>
      </p:ext>
    </p:extLst>
  </p:cSld>
  <p:clrMapOvr>
    <a:masterClrMapping/>
  </p:clrMapOvr>
  <p:transition spd="slow"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70DE81-6604-5437-64A4-DD9FF209C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5F45D7-BB80-564A-3DA3-C90E3C0A9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DE6796-A29C-83A4-3EA8-27DDF4C4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455336"/>
      </p:ext>
    </p:extLst>
  </p:cSld>
  <p:clrMapOvr>
    <a:masterClrMapping/>
  </p:clrMapOvr>
  <p:transition spd="slow"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AFED3-D3BD-0916-F96A-DB233285C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F94430-D9DA-7AD1-5690-63E04542A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C75544-E0CD-0284-B263-264AAE58C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C38A04-ABAD-F7B5-1D2C-51882D0B0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546C33-74AF-F0C2-99C1-E9D89073E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582397-7E1A-404D-F8B2-383D0C459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546716"/>
      </p:ext>
    </p:extLst>
  </p:cSld>
  <p:clrMapOvr>
    <a:masterClrMapping/>
  </p:clrMapOvr>
  <p:transition spd="slow"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6B9C2-C7C1-FD87-9BB3-D4BCE067E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6D91B7-4913-FE03-635D-2A96233E10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DD9E187-124F-508E-E3A7-E5EC654C0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63857C-68D6-1F92-DA8F-6CA89862E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E3BCD4-EF72-6141-38DE-8C721E963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7AB509-6BFA-7932-3589-113A54C9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825459"/>
      </p:ext>
    </p:extLst>
  </p:cSld>
  <p:clrMapOvr>
    <a:masterClrMapping/>
  </p:clrMapOvr>
  <p:transition spd="slow"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C1704-EA3A-6E5B-E824-CAD3D8F0B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90DF47-FACA-3BEB-B5FE-9CAE3CB7C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3E7A85-3145-6919-7A6E-1F67A9DE8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C37031-1529-89EB-88AA-EBF1379E6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D93E65-60F9-439E-A765-E074A1689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388513"/>
      </p:ext>
    </p:extLst>
  </p:cSld>
  <p:clrMapOvr>
    <a:masterClrMapping/>
  </p:clrMapOvr>
  <p:transition spd="slow"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56B2E99-00A8-BC1F-2F33-A6EF88F58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05FAF0-596C-E472-9A59-4A8BA5AD5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7411F2-89DB-D3CF-4262-33B7C1DEC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4499F2-95EA-B71F-190B-A076AD4A2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C44797-C68E-8520-09C0-41C19B26A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241347"/>
      </p:ext>
    </p:extLst>
  </p:cSld>
  <p:clrMapOvr>
    <a:masterClrMapping/>
  </p:clrMapOvr>
  <p:transition spd="slow"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406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2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5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6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33010"/>
      </p:ext>
    </p:extLst>
  </p:cSld>
  <p:clrMapOvr>
    <a:masterClrMapping/>
  </p:clrMapOvr>
  <p:transition spd="slow" advTm="4000"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457207"/>
      </p:ext>
    </p:extLst>
  </p:cSld>
  <p:clrMapOvr>
    <a:masterClrMapping/>
  </p:clrMapOvr>
  <p:transition spd="slow" advTm="4000"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1077"/>
            <a:ext cx="7772400" cy="1362076"/>
          </a:xfrm>
        </p:spPr>
        <p:txBody>
          <a:bodyPr anchor="t"/>
          <a:lstStyle>
            <a:lvl1pPr algn="l">
              <a:defRPr sz="365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1pPr>
            <a:lvl2pPr marL="420912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841811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3pPr>
            <a:lvl4pPr marL="12626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4pPr>
            <a:lvl5pPr marL="1683575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5pPr>
            <a:lvl6pPr marL="2104346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6pPr>
            <a:lvl7pPr marL="2525354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7pPr>
            <a:lvl8pPr marL="2946188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8pPr>
            <a:lvl9pPr marL="33670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626319"/>
      </p:ext>
    </p:extLst>
  </p:cSld>
  <p:clrMapOvr>
    <a:masterClrMapping/>
  </p:clrMapOvr>
  <p:transition spd="slow" advTm="4000">
    <p:newsfla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7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901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49031"/>
      </p:ext>
    </p:extLst>
  </p:cSld>
  <p:clrMapOvr>
    <a:masterClrMapping/>
  </p:clrMapOvr>
  <p:transition spd="slow" advTm="4000">
    <p:newsfla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372"/>
            <a:ext cx="4040188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2"/>
            <a:ext cx="4041775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952049"/>
      </p:ext>
    </p:extLst>
  </p:cSld>
  <p:clrMapOvr>
    <a:masterClrMapping/>
  </p:clrMapOvr>
  <p:transition spd="slow" advTm="4000">
    <p:newsflash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12922"/>
      </p:ext>
    </p:extLst>
  </p:cSld>
  <p:clrMapOvr>
    <a:masterClrMapping/>
  </p:clrMapOvr>
  <p:transition spd="slow" advTm="4000">
    <p:newsfla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301342"/>
      </p:ext>
    </p:extLst>
  </p:cSld>
  <p:clrMapOvr>
    <a:masterClrMapping/>
  </p:clrMapOvr>
  <p:transition spd="slow" advTm="4000">
    <p:newsfla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21" y="276615"/>
            <a:ext cx="3008314" cy="1162050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80" y="277454"/>
            <a:ext cx="5111749" cy="5853111"/>
          </a:xfrm>
        </p:spPr>
        <p:txBody>
          <a:bodyPr/>
          <a:lstStyle>
            <a:lvl1pPr>
              <a:defRPr sz="3016"/>
            </a:lvl1pPr>
            <a:lvl2pPr>
              <a:defRPr sz="2540"/>
            </a:lvl2pPr>
            <a:lvl3pPr>
              <a:defRPr sz="230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21" y="1435430"/>
            <a:ext cx="3008314" cy="4691061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11799"/>
      </p:ext>
    </p:extLst>
  </p:cSld>
  <p:clrMapOvr>
    <a:masterClrMapping/>
  </p:clrMapOvr>
  <p:transition spd="slow" advTm="4000">
    <p:newsfla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3732"/>
            <a:ext cx="5486400" cy="566738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7614"/>
            <a:ext cx="5486400" cy="4114800"/>
          </a:xfrm>
        </p:spPr>
        <p:txBody>
          <a:bodyPr/>
          <a:lstStyle>
            <a:lvl1pPr marL="0" indent="0">
              <a:buNone/>
              <a:defRPr sz="3016"/>
            </a:lvl1pPr>
            <a:lvl2pPr marL="420912" indent="0">
              <a:buNone/>
              <a:defRPr sz="2540"/>
            </a:lvl2pPr>
            <a:lvl3pPr marL="841811" indent="0">
              <a:buNone/>
              <a:defRPr sz="2302"/>
            </a:lvl3pPr>
            <a:lvl4pPr marL="1262663" indent="0">
              <a:buNone/>
              <a:defRPr sz="1905"/>
            </a:lvl4pPr>
            <a:lvl5pPr marL="1683575" indent="0">
              <a:buNone/>
              <a:defRPr sz="1905"/>
            </a:lvl5pPr>
            <a:lvl6pPr marL="2104346" indent="0">
              <a:buNone/>
              <a:defRPr sz="1905"/>
            </a:lvl6pPr>
            <a:lvl7pPr marL="2525354" indent="0">
              <a:buNone/>
              <a:defRPr sz="1905"/>
            </a:lvl7pPr>
            <a:lvl8pPr marL="2946188" indent="0">
              <a:buNone/>
              <a:defRPr sz="1905"/>
            </a:lvl8pPr>
            <a:lvl9pPr marL="3367063" indent="0">
              <a:buNone/>
              <a:defRPr sz="190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930878"/>
      </p:ext>
    </p:extLst>
  </p:cSld>
  <p:clrMapOvr>
    <a:masterClrMapping/>
  </p:clrMapOvr>
  <p:transition spd="slow" advTm="4000">
    <p:newsfla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366074"/>
      </p:ext>
    </p:extLst>
  </p:cSld>
  <p:clrMapOvr>
    <a:masterClrMapping/>
  </p:clrMapOvr>
  <p:transition spd="slow" advTm="4000">
    <p:newsfla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57" y="27777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416" y="277771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13420"/>
      </p:ext>
    </p:extLst>
  </p:cSld>
  <p:clrMapOvr>
    <a:masterClrMapping/>
  </p:clrMapOvr>
  <p:transition spd="slow" advTm="4000">
    <p:newsflash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547302"/>
      </p:ext>
    </p:extLst>
  </p:cSld>
  <p:clrMapOvr>
    <a:masterClrMapping/>
  </p:clrMapOvr>
  <p:transition spd="slow" advTm="4000">
    <p:newsfla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729819"/>
      </p:ext>
    </p:extLst>
  </p:cSld>
  <p:clrMapOvr>
    <a:masterClrMapping/>
  </p:clrMapOvr>
  <p:transition spd="slow" advTm="4000">
    <p:newsflash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997570"/>
      </p:ext>
    </p:extLst>
  </p:cSld>
  <p:clrMapOvr>
    <a:masterClrMapping/>
  </p:clrMapOvr>
  <p:transition spd="slow" advTm="4000">
    <p:newsflash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01446"/>
      </p:ext>
    </p:extLst>
  </p:cSld>
  <p:clrMapOvr>
    <a:masterClrMapping/>
  </p:clrMapOvr>
  <p:transition spd="slow" advTm="4000">
    <p:newsfla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036726"/>
      </p:ext>
    </p:extLst>
  </p:cSld>
  <p:clrMapOvr>
    <a:masterClrMapping/>
  </p:clrMapOvr>
  <p:transition spd="slow" advTm="4000">
    <p:newsflash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288463"/>
      </p:ext>
    </p:extLst>
  </p:cSld>
  <p:clrMapOvr>
    <a:masterClrMapping/>
  </p:clrMapOvr>
  <p:transition spd="slow" advTm="4000">
    <p:newsflash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226343"/>
      </p:ext>
    </p:extLst>
  </p:cSld>
  <p:clrMapOvr>
    <a:masterClrMapping/>
  </p:clrMapOvr>
  <p:transition spd="slow" advTm="4000">
    <p:newsflash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15918"/>
      </p:ext>
    </p:extLst>
  </p:cSld>
  <p:clrMapOvr>
    <a:masterClrMapping/>
  </p:clrMapOvr>
  <p:transition spd="slow" advTm="4000">
    <p:newsflash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450082"/>
      </p:ext>
    </p:extLst>
  </p:cSld>
  <p:clrMapOvr>
    <a:masterClrMapping/>
  </p:clrMapOvr>
  <p:transition spd="slow" advTm="4000">
    <p:newsflash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70433"/>
      </p:ext>
    </p:extLst>
  </p:cSld>
  <p:clrMapOvr>
    <a:masterClrMapping/>
  </p:clrMapOvr>
  <p:transition spd="slow" advTm="4000">
    <p:newsflash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655075"/>
      </p:ext>
    </p:extLst>
  </p:cSld>
  <p:clrMapOvr>
    <a:masterClrMapping/>
  </p:clrMapOvr>
  <p:transition spd="slow"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A2F51B8-8A79-FEAD-4315-32263478E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5F2E33-E4E4-381A-DF24-1EE4A620D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A4FA43-1FAE-0416-3E84-FC975D2BE6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9C8525-FBD8-A1FB-4903-62875A5FE0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E907AB-4B14-AC3E-DC2D-CB7608FAB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72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newsflash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163" y="275690"/>
            <a:ext cx="8229602" cy="1143002"/>
          </a:xfrm>
          <a:prstGeom prst="rect">
            <a:avLst/>
          </a:prstGeom>
        </p:spPr>
        <p:txBody>
          <a:bodyPr vert="horz" lIns="105602" tIns="52880" rIns="105602" bIns="5288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163" y="1601269"/>
            <a:ext cx="8229602" cy="4525963"/>
          </a:xfrm>
          <a:prstGeom prst="rect">
            <a:avLst/>
          </a:prstGeom>
        </p:spPr>
        <p:txBody>
          <a:bodyPr vert="horz" lIns="105602" tIns="52880" rIns="105602" bIns="5288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683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l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531" y="6359481"/>
            <a:ext cx="2895600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ct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16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83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newsflash/>
  </p:transition>
  <p:txStyles>
    <p:titleStyle>
      <a:lvl1pPr algn="ctr" defTabSz="841811" rtl="0" eaLnBrk="1" latinLnBrk="0" hangingPunct="1">
        <a:spcBef>
          <a:spcPct val="0"/>
        </a:spcBef>
        <a:buNone/>
        <a:defRPr sz="41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659" indent="-315659" algn="l" defTabSz="841811" rtl="0" eaLnBrk="1" latinLnBrk="0" hangingPunct="1">
        <a:spcBef>
          <a:spcPct val="20000"/>
        </a:spcBef>
        <a:buFont typeface="Arial" pitchFamily="34" charset="0"/>
        <a:buChar char="•"/>
        <a:defRPr sz="3016" kern="1200">
          <a:solidFill>
            <a:schemeClr val="tx1"/>
          </a:solidFill>
          <a:latin typeface="+mn-lt"/>
          <a:ea typeface="+mn-ea"/>
          <a:cs typeface="+mn-cs"/>
        </a:defRPr>
      </a:lvl1pPr>
      <a:lvl2pPr marL="683874" indent="-263084" algn="l" defTabSz="841811" rtl="0" eaLnBrk="1" latinLnBrk="0" hangingPunct="1">
        <a:spcBef>
          <a:spcPct val="20000"/>
        </a:spcBef>
        <a:buFont typeface="Arial" pitchFamily="34" charset="0"/>
        <a:buChar char="–"/>
        <a:defRPr sz="2540" kern="1200">
          <a:solidFill>
            <a:schemeClr val="tx1"/>
          </a:solidFill>
          <a:latin typeface="+mn-lt"/>
          <a:ea typeface="+mn-ea"/>
          <a:cs typeface="+mn-cs"/>
        </a:defRPr>
      </a:lvl2pPr>
      <a:lvl3pPr marL="1052168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2302" kern="1200">
          <a:solidFill>
            <a:schemeClr val="tx1"/>
          </a:solidFill>
          <a:latin typeface="+mn-lt"/>
          <a:ea typeface="+mn-ea"/>
          <a:cs typeface="+mn-cs"/>
        </a:defRPr>
      </a:lvl3pPr>
      <a:lvl4pPr marL="1473180" indent="-210452" algn="l" defTabSz="841811" rtl="0" eaLnBrk="1" latinLnBrk="0" hangingPunct="1">
        <a:spcBef>
          <a:spcPct val="20000"/>
        </a:spcBef>
        <a:buFont typeface="Arial" pitchFamily="34" charset="0"/>
        <a:buChar char="–"/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893956" indent="-210452" algn="l" defTabSz="841811" rtl="0" eaLnBrk="1" latinLnBrk="0" hangingPunct="1">
        <a:spcBef>
          <a:spcPct val="20000"/>
        </a:spcBef>
        <a:buFont typeface="Arial" pitchFamily="34" charset="0"/>
        <a:buChar char="»"/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314846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735730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156614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577521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1pPr>
      <a:lvl2pPr marL="420912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2pPr>
      <a:lvl3pPr marL="841811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2626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3575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104346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525354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946188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3670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12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newsflash/>
  </p:transition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7.gif"/><Relationship Id="rId5" Type="http://schemas.openxmlformats.org/officeDocument/2006/relationships/image" Target="../media/image96.gif"/><Relationship Id="rId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F8B7A556-53BE-541B-8608-7EB8EE1A4469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42000"/>
          </a:blip>
          <a:stretch>
            <a:fillRect/>
          </a:stretch>
        </p:blipFill>
        <p:spPr>
          <a:xfrm>
            <a:off x="-119451" y="-274389"/>
            <a:ext cx="4569452" cy="4569452"/>
          </a:xfrm>
          <a:prstGeom prst="rect">
            <a:avLst/>
          </a:prstGeom>
        </p:spPr>
      </p:pic>
      <p:pic>
        <p:nvPicPr>
          <p:cNvPr id="11" name="Image 10" descr="Une image contenant dessin, croquis, clipart, illustration&#10;&#10;Le contenu généré par l’IA peut être incorrect.">
            <a:extLst>
              <a:ext uri="{FF2B5EF4-FFF2-40B4-BE49-F238E27FC236}">
                <a16:creationId xmlns:a16="http://schemas.microsoft.com/office/drawing/2014/main" id="{EB2845E4-BC37-6F69-5CFA-8DCEA2D86C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" y="4166931"/>
            <a:ext cx="1212628" cy="144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8891735-05B6-01EB-87EA-41A1762A189C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28000"/>
          </a:blip>
          <a:stretch>
            <a:fillRect/>
          </a:stretch>
        </p:blipFill>
        <p:spPr>
          <a:xfrm>
            <a:off x="3413311" y="-263664"/>
            <a:ext cx="6858000" cy="6858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583260" y="207129"/>
            <a:ext cx="3236905" cy="1225766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Plain">
              <a:avLst/>
            </a:prstTxWarp>
            <a:spAutoFit/>
          </a:bodyPr>
          <a:lstStyle/>
          <a:p>
            <a:pPr defTabSz="841761"/>
            <a:r>
              <a:rPr lang="fr-FR" sz="6905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4449008" y="2625471"/>
            <a:ext cx="4360008" cy="3813179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ArchUpPour">
              <a:avLst/>
            </a:prstTxWarp>
            <a:spAutoFit/>
          </a:bodyPr>
          <a:lstStyle/>
          <a:p>
            <a:pPr defTabSz="841761"/>
            <a:r>
              <a:rPr lang="fr-FR" sz="4683" dirty="0">
                <a:ln w="25400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5992460" y="99557"/>
            <a:ext cx="3151540" cy="1202928"/>
          </a:xfrm>
          <a:prstGeom prst="rect">
            <a:avLst/>
          </a:prstGeom>
        </p:spPr>
        <p:txBody>
          <a:bodyPr wrap="square" lIns="93810" tIns="47007" rIns="93810" bIns="47007">
            <a:spAutoFit/>
          </a:bodyPr>
          <a:lstStyle/>
          <a:p>
            <a:pPr algn="ctr" defTabSz="841761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407381" y="4176588"/>
            <a:ext cx="2873681" cy="1302210"/>
          </a:xfrm>
          <a:prstGeom prst="rect">
            <a:avLst/>
          </a:prstGeom>
          <a:noFill/>
        </p:spPr>
        <p:txBody>
          <a:bodyPr wrap="square" lIns="70390" tIns="35208" rIns="70390" bIns="35208" rtlCol="0">
            <a:spAutoFit/>
          </a:bodyPr>
          <a:lstStyle/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992460" y="4823446"/>
            <a:ext cx="1273105" cy="791750"/>
          </a:xfrm>
          <a:prstGeom prst="rect">
            <a:avLst/>
          </a:prstGeom>
        </p:spPr>
        <p:txBody>
          <a:bodyPr wrap="none" lIns="70390" tIns="35208" rIns="70390" bIns="35208">
            <a:spAutoFit/>
          </a:bodyPr>
          <a:lstStyle/>
          <a:p>
            <a:pPr defTabSz="841761"/>
            <a:r>
              <a:rPr lang="fr-FR" sz="4683" dirty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126</a:t>
            </a:r>
            <a:endParaRPr lang="fr-FR" sz="1429" dirty="0">
              <a:ln w="47625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7E17980-665E-9799-6889-93976645C8B7}"/>
              </a:ext>
            </a:extLst>
          </p:cNvPr>
          <p:cNvSpPr txBox="1"/>
          <p:nvPr/>
        </p:nvSpPr>
        <p:spPr>
          <a:xfrm>
            <a:off x="68513" y="1379202"/>
            <a:ext cx="87609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latin typeface="Bauhaus 93" panose="04030905020B02020C02" pitchFamily="82" charset="0"/>
              </a:rPr>
              <a:t>parmi les derniers levers et couchers soleil 2025</a:t>
            </a:r>
          </a:p>
        </p:txBody>
      </p:sp>
      <p:pic>
        <p:nvPicPr>
          <p:cNvPr id="16" name="Bonne Journée Bonjour Lever de Soleil">
            <a:hlinkClick r:id="" action="ppaction://media"/>
            <a:extLst>
              <a:ext uri="{FF2B5EF4-FFF2-40B4-BE49-F238E27FC236}">
                <a16:creationId xmlns:a16="http://schemas.microsoft.com/office/drawing/2014/main" id="{F342458D-042D-F418-8E2B-1D58F20DA7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253549" y="2185733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30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35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1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1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100"/>
                            </p:stCondLst>
                            <p:childTnLst>
                              <p:par>
                                <p:cTn id="44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959209"/>
      </p:ext>
    </p:extLst>
  </p:cSld>
  <p:clrMapOvr>
    <a:masterClrMapping/>
  </p:clrMapOvr>
  <p:transition spd="slow" advTm="4000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570985"/>
      </p:ext>
    </p:extLst>
  </p:cSld>
  <p:clrMapOvr>
    <a:masterClrMapping/>
  </p:clrMapOvr>
  <p:transition spd="slow" advTm="4000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0507498"/>
      </p:ext>
    </p:extLst>
  </p:cSld>
  <p:clrMapOvr>
    <a:masterClrMapping/>
  </p:clrMapOvr>
  <p:transition spd="slow" advTm="4000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-en-ciel, ciel, nature, plein air&#10;&#10;Le contenu généré par l’IA peut être incorrect.">
            <a:extLst>
              <a:ext uri="{FF2B5EF4-FFF2-40B4-BE49-F238E27FC236}">
                <a16:creationId xmlns:a16="http://schemas.microsoft.com/office/drawing/2014/main" id="{20BB236B-6F1A-8F7E-4AF3-F4BA3AF7D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1" y="-1"/>
            <a:ext cx="5093494" cy="67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419057"/>
      </p:ext>
    </p:extLst>
  </p:cSld>
  <p:clrMapOvr>
    <a:masterClrMapping/>
  </p:clrMapOvr>
  <p:transition spd="slow" advTm="4000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8804418"/>
      </p:ext>
    </p:extLst>
  </p:cSld>
  <p:clrMapOvr>
    <a:masterClrMapping/>
  </p:clrMapOvr>
  <p:transition spd="slow" advTm="4000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4392012"/>
      </p:ext>
    </p:extLst>
  </p:cSld>
  <p:clrMapOvr>
    <a:masterClrMapping/>
  </p:clrMapOvr>
  <p:transition spd="slow" advTm="4000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7852767"/>
      </p:ext>
    </p:extLst>
  </p:cSld>
  <p:clrMapOvr>
    <a:masterClrMapping/>
  </p:clrMapOvr>
  <p:transition spd="slow" advTm="4000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9986592"/>
      </p:ext>
    </p:extLst>
  </p:cSld>
  <p:clrMapOvr>
    <a:masterClrMapping/>
  </p:clrMapOvr>
  <p:transition spd="slow" advTm="4000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3948474"/>
      </p:ext>
    </p:extLst>
  </p:cSld>
  <p:clrMapOvr>
    <a:masterClrMapping/>
  </p:clrMapOvr>
  <p:transition spd="slow" advTm="4000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598503"/>
      </p:ext>
    </p:extLst>
  </p:cSld>
  <p:clrMapOvr>
    <a:masterClrMapping/>
  </p:clrMapOvr>
  <p:transition spd="slow" advTm="4000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8097075"/>
      </p:ext>
    </p:extLst>
  </p:cSld>
  <p:clrMapOvr>
    <a:masterClrMapping/>
  </p:clrMapOvr>
  <p:transition spd="slow" advTm="4000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0678116"/>
      </p:ext>
    </p:extLst>
  </p:cSld>
  <p:clrMapOvr>
    <a:masterClrMapping/>
  </p:clrMapOvr>
  <p:transition spd="slow" advTm="4000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0063293"/>
      </p:ext>
    </p:extLst>
  </p:cSld>
  <p:clrMapOvr>
    <a:masterClrMapping/>
  </p:clrMapOvr>
  <p:transition spd="slow" advTm="4000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6429285"/>
      </p:ext>
    </p:extLst>
  </p:cSld>
  <p:clrMapOvr>
    <a:masterClrMapping/>
  </p:clrMapOvr>
  <p:transition spd="slow" advTm="4000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8176376"/>
      </p:ext>
    </p:extLst>
  </p:cSld>
  <p:clrMapOvr>
    <a:masterClrMapping/>
  </p:clrMapOvr>
  <p:transition spd="slow" advTm="4000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1732201"/>
      </p:ext>
    </p:extLst>
  </p:cSld>
  <p:clrMapOvr>
    <a:masterClrMapping/>
  </p:clrMapOvr>
  <p:transition spd="slow" advTm="4000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651603"/>
      </p:ext>
    </p:extLst>
  </p:cSld>
  <p:clrMapOvr>
    <a:masterClrMapping/>
  </p:clrMapOvr>
  <p:transition spd="slow" advTm="4000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3391148"/>
      </p:ext>
    </p:extLst>
  </p:cSld>
  <p:clrMapOvr>
    <a:masterClrMapping/>
  </p:clrMapOvr>
  <p:transition spd="slow" advTm="4000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381827"/>
      </p:ext>
    </p:extLst>
  </p:cSld>
  <p:clrMapOvr>
    <a:masterClrMapping/>
  </p:clrMapOvr>
  <p:transition spd="slow" advTm="4000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3650237"/>
      </p:ext>
    </p:extLst>
  </p:cSld>
  <p:clrMapOvr>
    <a:masterClrMapping/>
  </p:clrMapOvr>
  <p:transition spd="slow" advTm="4000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075161"/>
      </p:ext>
    </p:extLst>
  </p:cSld>
  <p:clrMapOvr>
    <a:masterClrMapping/>
  </p:clrMapOvr>
  <p:transition spd="slow" advTm="4000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1593151"/>
      </p:ext>
    </p:extLst>
  </p:cSld>
  <p:clrMapOvr>
    <a:masterClrMapping/>
  </p:clrMapOvr>
  <p:transition spd="slow" advTm="4000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807990"/>
      </p:ext>
    </p:extLst>
  </p:cSld>
  <p:clrMapOvr>
    <a:masterClrMapping/>
  </p:clrMapOvr>
  <p:transition spd="slow" advTm="4000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713347"/>
      </p:ext>
    </p:extLst>
  </p:cSld>
  <p:clrMapOvr>
    <a:masterClrMapping/>
  </p:clrMapOvr>
  <p:transition spd="slow" advTm="4000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8629134"/>
      </p:ext>
    </p:extLst>
  </p:cSld>
  <p:clrMapOvr>
    <a:masterClrMapping/>
  </p:clrMapOvr>
  <p:transition spd="slow" advTm="4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187665"/>
      </p:ext>
    </p:extLst>
  </p:cSld>
  <p:clrMapOvr>
    <a:masterClrMapping/>
  </p:clrMapOvr>
  <p:transition spd="slow" advTm="4000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1708930"/>
      </p:ext>
    </p:extLst>
  </p:cSld>
  <p:clrMapOvr>
    <a:masterClrMapping/>
  </p:clrMapOvr>
  <p:transition spd="slow" advTm="4000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0235505"/>
      </p:ext>
    </p:extLst>
  </p:cSld>
  <p:clrMapOvr>
    <a:masterClrMapping/>
  </p:clrMapOvr>
  <p:transition spd="slow" advTm="4000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5677949"/>
      </p:ext>
    </p:extLst>
  </p:cSld>
  <p:clrMapOvr>
    <a:masterClrMapping/>
  </p:clrMapOvr>
  <p:transition spd="slow" advTm="4000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8575934"/>
      </p:ext>
    </p:extLst>
  </p:cSld>
  <p:clrMapOvr>
    <a:masterClrMapping/>
  </p:clrMapOvr>
  <p:transition spd="slow" advTm="4000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494270"/>
      </p:ext>
    </p:extLst>
  </p:cSld>
  <p:clrMapOvr>
    <a:masterClrMapping/>
  </p:clrMapOvr>
  <p:transition spd="slow" advTm="4000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3776952"/>
      </p:ext>
    </p:extLst>
  </p:cSld>
  <p:clrMapOvr>
    <a:masterClrMapping/>
  </p:clrMapOvr>
  <p:transition spd="slow" advTm="4000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0772684"/>
      </p:ext>
    </p:extLst>
  </p:cSld>
  <p:clrMapOvr>
    <a:masterClrMapping/>
  </p:clrMapOvr>
  <p:transition spd="slow" advTm="4000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8611400"/>
      </p:ext>
    </p:extLst>
  </p:cSld>
  <p:clrMapOvr>
    <a:masterClrMapping/>
  </p:clrMapOvr>
  <p:transition spd="slow" advTm="4000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895540"/>
      </p:ext>
    </p:extLst>
  </p:cSld>
  <p:clrMapOvr>
    <a:masterClrMapping/>
  </p:clrMapOvr>
  <p:transition spd="slow" advTm="4000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317016"/>
      </p:ext>
    </p:extLst>
  </p:cSld>
  <p:clrMapOvr>
    <a:masterClrMapping/>
  </p:clrMapOvr>
  <p:transition spd="slow" advTm="4000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7103034"/>
      </p:ext>
    </p:extLst>
  </p:cSld>
  <p:clrMapOvr>
    <a:masterClrMapping/>
  </p:clrMapOvr>
  <p:transition spd="slow" advTm="4000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4221667"/>
      </p:ext>
    </p:extLst>
  </p:cSld>
  <p:clrMapOvr>
    <a:masterClrMapping/>
  </p:clrMapOvr>
  <p:transition spd="slow" advTm="4000">
    <p:newsfla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572058"/>
      </p:ext>
    </p:extLst>
  </p:cSld>
  <p:clrMapOvr>
    <a:masterClrMapping/>
  </p:clrMapOvr>
  <p:transition spd="slow" advTm="4000">
    <p:newsfla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5136059"/>
      </p:ext>
    </p:extLst>
  </p:cSld>
  <p:clrMapOvr>
    <a:masterClrMapping/>
  </p:clrMapOvr>
  <p:transition spd="slow" advTm="4000">
    <p:newsfla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6069495"/>
      </p:ext>
    </p:extLst>
  </p:cSld>
  <p:clrMapOvr>
    <a:masterClrMapping/>
  </p:clrMapOvr>
  <p:transition spd="slow" advTm="4000">
    <p:newsflash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6237617"/>
      </p:ext>
    </p:extLst>
  </p:cSld>
  <p:clrMapOvr>
    <a:masterClrMapping/>
  </p:clrMapOvr>
  <p:transition spd="slow" advTm="4000">
    <p:newsflash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139909"/>
      </p:ext>
    </p:extLst>
  </p:cSld>
  <p:clrMapOvr>
    <a:masterClrMapping/>
  </p:clrMapOvr>
  <p:transition spd="slow" advTm="4000">
    <p:newsflash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ciel&#10;&#10;Le contenu généré par l’IA peut être incorrect.">
            <a:extLst>
              <a:ext uri="{FF2B5EF4-FFF2-40B4-BE49-F238E27FC236}">
                <a16:creationId xmlns:a16="http://schemas.microsoft.com/office/drawing/2014/main" id="{8912B691-F5E6-08F1-E80A-25FFACA69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055598"/>
      </p:ext>
    </p:extLst>
  </p:cSld>
  <p:clrMapOvr>
    <a:masterClrMapping/>
  </p:clrMapOvr>
  <p:transition spd="slow" advTm="4000">
    <p:newsflash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6690313"/>
      </p:ext>
    </p:extLst>
  </p:cSld>
  <p:clrMapOvr>
    <a:masterClrMapping/>
  </p:clrMapOvr>
  <p:transition spd="slow" advTm="4000">
    <p:newsflash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487034"/>
      </p:ext>
    </p:extLst>
  </p:cSld>
  <p:clrMapOvr>
    <a:masterClrMapping/>
  </p:clrMapOvr>
  <p:transition spd="slow" advTm="4000">
    <p:newsflash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1495586"/>
      </p:ext>
    </p:extLst>
  </p:cSld>
  <p:clrMapOvr>
    <a:masterClrMapping/>
  </p:clrMapOvr>
  <p:transition spd="slow" advTm="4000">
    <p:newsfla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7750134"/>
      </p:ext>
    </p:extLst>
  </p:cSld>
  <p:clrMapOvr>
    <a:masterClrMapping/>
  </p:clrMapOvr>
  <p:transition spd="slow" advTm="4000">
    <p:newsfla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3871864"/>
      </p:ext>
    </p:extLst>
  </p:cSld>
  <p:clrMapOvr>
    <a:masterClrMapping/>
  </p:clrMapOvr>
  <p:transition spd="slow" advTm="4000">
    <p:newsfla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 rouge au matin, soirée&#10;&#10;Le contenu généré par l’IA peut être incorrect.">
            <a:extLst>
              <a:ext uri="{FF2B5EF4-FFF2-40B4-BE49-F238E27FC236}">
                <a16:creationId xmlns:a16="http://schemas.microsoft.com/office/drawing/2014/main" id="{C03EEB27-B33E-2F35-0005-7C9709303F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5" y="63500"/>
            <a:ext cx="5095875" cy="679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902984"/>
      </p:ext>
    </p:extLst>
  </p:cSld>
  <p:clrMapOvr>
    <a:masterClrMapping/>
  </p:clrMapOvr>
  <p:transition spd="slow" advTm="4000">
    <p:newsfla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A18F2D84-7649-765C-7487-6CDB1EF1F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43769"/>
      </p:ext>
    </p:extLst>
  </p:cSld>
  <p:clrMapOvr>
    <a:masterClrMapping/>
  </p:clrMapOvr>
  <p:transition spd="slow" advTm="4000">
    <p:newsfla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075782"/>
      </p:ext>
    </p:extLst>
  </p:cSld>
  <p:clrMapOvr>
    <a:masterClrMapping/>
  </p:clrMapOvr>
  <p:transition spd="slow" advTm="4000">
    <p:newsfla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6318349"/>
      </p:ext>
    </p:extLst>
  </p:cSld>
  <p:clrMapOvr>
    <a:masterClrMapping/>
  </p:clrMapOvr>
  <p:transition spd="slow" advTm="4000">
    <p:newsflash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688237"/>
      </p:ext>
    </p:extLst>
  </p:cSld>
  <p:clrMapOvr>
    <a:masterClrMapping/>
  </p:clrMapOvr>
  <p:transition spd="slow" advTm="4000">
    <p:newsflash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002898"/>
      </p:ext>
    </p:extLst>
  </p:cSld>
  <p:clrMapOvr>
    <a:masterClrMapping/>
  </p:clrMapOvr>
  <p:transition spd="slow" advTm="4000">
    <p:newsflash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6400497"/>
      </p:ext>
    </p:extLst>
  </p:cSld>
  <p:clrMapOvr>
    <a:masterClrMapping/>
  </p:clrMapOvr>
  <p:transition spd="slow" advTm="4000">
    <p:newsflash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423866"/>
      </p:ext>
    </p:extLst>
  </p:cSld>
  <p:clrMapOvr>
    <a:masterClrMapping/>
  </p:clrMapOvr>
  <p:transition spd="slow" advTm="4000">
    <p:newsflash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1524993"/>
      </p:ext>
    </p:extLst>
  </p:cSld>
  <p:clrMapOvr>
    <a:masterClrMapping/>
  </p:clrMapOvr>
  <p:transition spd="slow" advTm="4000">
    <p:newsflash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7664114"/>
      </p:ext>
    </p:extLst>
  </p:cSld>
  <p:clrMapOvr>
    <a:masterClrMapping/>
  </p:clrMapOvr>
  <p:transition spd="slow" advTm="4000">
    <p:newsflash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7391669"/>
      </p:ext>
    </p:extLst>
  </p:cSld>
  <p:clrMapOvr>
    <a:masterClrMapping/>
  </p:clrMapOvr>
  <p:transition spd="slow" advTm="4000">
    <p:newsflash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0816571"/>
      </p:ext>
    </p:extLst>
  </p:cSld>
  <p:clrMapOvr>
    <a:masterClrMapping/>
  </p:clrMapOvr>
  <p:transition spd="slow" advTm="4000">
    <p:newsflash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2707266"/>
      </p:ext>
    </p:extLst>
  </p:cSld>
  <p:clrMapOvr>
    <a:masterClrMapping/>
  </p:clrMapOvr>
  <p:transition spd="slow" advTm="4000">
    <p:newsflash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9529586"/>
      </p:ext>
    </p:extLst>
  </p:cSld>
  <p:clrMapOvr>
    <a:masterClrMapping/>
  </p:clrMapOvr>
  <p:transition spd="slow" advTm="4000">
    <p:newsflash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03807"/>
      </p:ext>
    </p:extLst>
  </p:cSld>
  <p:clrMapOvr>
    <a:masterClrMapping/>
  </p:clrMapOvr>
  <p:transition spd="slow" advTm="4000">
    <p:newsflash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0425378"/>
      </p:ext>
    </p:extLst>
  </p:cSld>
  <p:clrMapOvr>
    <a:masterClrMapping/>
  </p:clrMapOvr>
  <p:transition spd="slow" advTm="4000">
    <p:newsflash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7544346"/>
      </p:ext>
    </p:extLst>
  </p:cSld>
  <p:clrMapOvr>
    <a:masterClrMapping/>
  </p:clrMapOvr>
  <p:transition spd="slow" advTm="4000">
    <p:newsflash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8584997"/>
      </p:ext>
    </p:extLst>
  </p:cSld>
  <p:clrMapOvr>
    <a:masterClrMapping/>
  </p:clrMapOvr>
  <p:transition spd="slow" advTm="4000">
    <p:newsflash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1611494"/>
      </p:ext>
    </p:extLst>
  </p:cSld>
  <p:clrMapOvr>
    <a:masterClrMapping/>
  </p:clrMapOvr>
  <p:transition spd="slow" advTm="4000">
    <p:newsflash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4534282"/>
      </p:ext>
    </p:extLst>
  </p:cSld>
  <p:clrMapOvr>
    <a:masterClrMapping/>
  </p:clrMapOvr>
  <p:transition spd="slow" advTm="4000">
    <p:newsflash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9944847"/>
      </p:ext>
    </p:extLst>
  </p:cSld>
  <p:clrMapOvr>
    <a:masterClrMapping/>
  </p:clrMapOvr>
  <p:transition spd="slow" advTm="4000">
    <p:newsflash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8371560"/>
      </p:ext>
    </p:extLst>
  </p:cSld>
  <p:clrMapOvr>
    <a:masterClrMapping/>
  </p:clrMapOvr>
  <p:transition spd="slow" advTm="4000">
    <p:newsflash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1953907"/>
      </p:ext>
    </p:extLst>
  </p:cSld>
  <p:clrMapOvr>
    <a:masterClrMapping/>
  </p:clrMapOvr>
  <p:transition spd="slow" advTm="4000">
    <p:newsflash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0098229"/>
      </p:ext>
    </p:extLst>
  </p:cSld>
  <p:clrMapOvr>
    <a:masterClrMapping/>
  </p:clrMapOvr>
  <p:transition spd="slow" advTm="4000">
    <p:newsflash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3622369"/>
      </p:ext>
    </p:extLst>
  </p:cSld>
  <p:clrMapOvr>
    <a:masterClrMapping/>
  </p:clrMapOvr>
  <p:transition spd="slow" advTm="4000">
    <p:newsflash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répuscule, soirée, Dernières lueurs&#10;&#10;Le contenu généré par l’IA peut être incorrect.">
            <a:extLst>
              <a:ext uri="{FF2B5EF4-FFF2-40B4-BE49-F238E27FC236}">
                <a16:creationId xmlns:a16="http://schemas.microsoft.com/office/drawing/2014/main" id="{91A5FDD0-B9A3-1CE2-6809-C4AD42CF0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-25400"/>
            <a:ext cx="5162550" cy="688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0138"/>
      </p:ext>
    </p:extLst>
  </p:cSld>
  <p:clrMapOvr>
    <a:masterClrMapping/>
  </p:clrMapOvr>
  <p:transition spd="slow" advTm="4000">
    <p:newsflash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378138"/>
      </p:ext>
    </p:extLst>
  </p:cSld>
  <p:clrMapOvr>
    <a:masterClrMapping/>
  </p:clrMapOvr>
  <p:transition spd="slow" advTm="4000">
    <p:newsflash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4664674"/>
      </p:ext>
    </p:extLst>
  </p:cSld>
  <p:clrMapOvr>
    <a:masterClrMapping/>
  </p:clrMapOvr>
  <p:transition spd="slow" advTm="4000">
    <p:newsflash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2355984"/>
      </p:ext>
    </p:extLst>
  </p:cSld>
  <p:clrMapOvr>
    <a:masterClrMapping/>
  </p:clrMapOvr>
  <p:transition spd="slow" advTm="4000">
    <p:newsflash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9425473"/>
      </p:ext>
    </p:extLst>
  </p:cSld>
  <p:clrMapOvr>
    <a:masterClrMapping/>
  </p:clrMapOvr>
  <p:transition spd="slow" advTm="4000">
    <p:newsflash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445996"/>
      </p:ext>
    </p:extLst>
  </p:cSld>
  <p:clrMapOvr>
    <a:masterClrMapping/>
  </p:clrMapOvr>
  <p:transition spd="slow" advTm="4000">
    <p:newsflash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4484110"/>
      </p:ext>
    </p:extLst>
  </p:cSld>
  <p:clrMapOvr>
    <a:masterClrMapping/>
  </p:clrMapOvr>
  <p:transition spd="slow" advTm="4000">
    <p:newsflash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0614439"/>
      </p:ext>
    </p:extLst>
  </p:cSld>
  <p:clrMapOvr>
    <a:masterClrMapping/>
  </p:clrMapOvr>
  <p:transition spd="slow" advTm="4000">
    <p:newsflash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5207988"/>
      </p:ext>
    </p:extLst>
  </p:cSld>
  <p:clrMapOvr>
    <a:masterClrMapping/>
  </p:clrMapOvr>
  <p:transition spd="slow" advTm="4000">
    <p:newsflash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7367645"/>
      </p:ext>
    </p:extLst>
  </p:cSld>
  <p:clrMapOvr>
    <a:masterClrMapping/>
  </p:clrMapOvr>
  <p:transition spd="slow" advTm="4000">
    <p:newsflash/>
  </p:transition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3290491"/>
      </p:ext>
    </p:extLst>
  </p:cSld>
  <p:clrMapOvr>
    <a:masterClrMapping/>
  </p:clrMapOvr>
  <p:transition spd="slow" advTm="4000">
    <p:newsflash/>
  </p:transition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5214293"/>
      </p:ext>
    </p:extLst>
  </p:cSld>
  <p:clrMapOvr>
    <a:masterClrMapping/>
  </p:clrMapOvr>
  <p:transition spd="slow" advTm="4000">
    <p:newsflash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1415439"/>
      </p:ext>
    </p:extLst>
  </p:cSld>
  <p:clrMapOvr>
    <a:masterClrMapping/>
  </p:clrMapOvr>
  <p:transition spd="slow" advTm="4000">
    <p:newsflash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15139" y="5486448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543189" y="5791255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2656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247861" y="685776"/>
            <a:ext cx="2590860" cy="1918288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Bonjour Lever de Soleil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3494" y="4191018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61" y="4800634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2943" y="1104557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9581" y="4152287"/>
            <a:ext cx="1966278" cy="1371479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0F444A07-2E12-7096-2B7B-158E2A61946F}"/>
              </a:ext>
            </a:extLst>
          </p:cNvPr>
          <p:cNvSpPr>
            <a:spLocks noChangeAspect="1"/>
          </p:cNvSpPr>
          <p:nvPr/>
        </p:nvSpPr>
        <p:spPr>
          <a:xfrm>
            <a:off x="331740" y="6250819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24.12..2025</a:t>
            </a:r>
          </a:p>
        </p:txBody>
      </p:sp>
      <p:pic>
        <p:nvPicPr>
          <p:cNvPr id="7" name="Image 6" descr="Une image contenant Dessin d’enfant&#10;&#10;Le contenu généré par l’IA peut être incorrect.">
            <a:extLst>
              <a:ext uri="{FF2B5EF4-FFF2-40B4-BE49-F238E27FC236}">
                <a16:creationId xmlns:a16="http://schemas.microsoft.com/office/drawing/2014/main" id="{440B06AA-8A35-4BD4-CCDF-46883FA1F8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249" y="1043026"/>
            <a:ext cx="1666875" cy="2143125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Affichage à l'écran (4:3)</PresentationFormat>
  <Paragraphs>12</Paragraphs>
  <Slides>89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89</vt:i4>
      </vt:variant>
    </vt:vector>
  </HeadingPairs>
  <TitlesOfParts>
    <vt:vector size="102" baseType="lpstr">
      <vt:lpstr>Aptos</vt:lpstr>
      <vt:lpstr>Aptos Display</vt:lpstr>
      <vt:lpstr>Arial</vt:lpstr>
      <vt:lpstr>Bauhaus 93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34_Thème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2025-12-24T07:25:52Z</dcterms:created>
  <dcterms:modified xsi:type="dcterms:W3CDTF">2025-12-25T14:47:13Z</dcterms:modified>
</cp:coreProperties>
</file>