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507" r:id="rId4"/>
    <p:sldId id="644" r:id="rId5"/>
    <p:sldId id="645" r:id="rId6"/>
    <p:sldId id="646" r:id="rId7"/>
    <p:sldId id="647" r:id="rId8"/>
    <p:sldId id="648" r:id="rId9"/>
    <p:sldId id="649" r:id="rId10"/>
    <p:sldId id="651" r:id="rId11"/>
    <p:sldId id="652" r:id="rId12"/>
    <p:sldId id="653" r:id="rId13"/>
    <p:sldId id="654" r:id="rId14"/>
    <p:sldId id="655" r:id="rId15"/>
    <p:sldId id="656" r:id="rId16"/>
    <p:sldId id="657" r:id="rId17"/>
    <p:sldId id="658" r:id="rId18"/>
    <p:sldId id="659" r:id="rId19"/>
    <p:sldId id="650" r:id="rId20"/>
    <p:sldId id="660" r:id="rId21"/>
    <p:sldId id="661" r:id="rId22"/>
    <p:sldId id="662" r:id="rId23"/>
    <p:sldId id="663" r:id="rId24"/>
    <p:sldId id="665" r:id="rId25"/>
    <p:sldId id="664" r:id="rId26"/>
    <p:sldId id="666" r:id="rId27"/>
    <p:sldId id="667" r:id="rId28"/>
    <p:sldId id="668" r:id="rId29"/>
    <p:sldId id="669" r:id="rId30"/>
    <p:sldId id="670" r:id="rId31"/>
    <p:sldId id="671" r:id="rId32"/>
    <p:sldId id="672" r:id="rId33"/>
    <p:sldId id="673" r:id="rId34"/>
    <p:sldId id="674" r:id="rId35"/>
    <p:sldId id="675" r:id="rId36"/>
    <p:sldId id="676" r:id="rId37"/>
    <p:sldId id="677" r:id="rId38"/>
    <p:sldId id="679" r:id="rId39"/>
    <p:sldId id="678" r:id="rId40"/>
    <p:sldId id="680" r:id="rId41"/>
    <p:sldId id="692" r:id="rId42"/>
    <p:sldId id="682" r:id="rId43"/>
    <p:sldId id="681" r:id="rId44"/>
    <p:sldId id="683" r:id="rId45"/>
    <p:sldId id="684" r:id="rId46"/>
    <p:sldId id="685" r:id="rId47"/>
    <p:sldId id="693" r:id="rId48"/>
    <p:sldId id="686" r:id="rId49"/>
    <p:sldId id="687" r:id="rId50"/>
    <p:sldId id="688" r:id="rId51"/>
    <p:sldId id="689" r:id="rId52"/>
    <p:sldId id="690" r:id="rId53"/>
    <p:sldId id="691" r:id="rId54"/>
    <p:sldId id="643" r:id="rId5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EumMnqhrykRNrUKAXYGjA==" hashData="KvkzBK9R3obsolv8b8LKdoonxTEmdhjsL8FFJygdyq3HE+tvbnsafgFOAzMM3QYhIbq+DtscoWJKvXErgHaMe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8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45730D-0CCD-7F02-7A49-8B5F04A44B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ABF75FE-44CC-24B6-9000-E8BCB035E0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59F054-013D-5047-C5A6-160DEC3DF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36B7-D59A-4DB3-960B-C232FDDDBADF}" type="datetimeFigureOut">
              <a:rPr lang="fr-FR" smtClean="0"/>
              <a:t>23/12/2025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726BB7-EC3E-20F2-F6E0-B2FFC4A50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821368-9395-A2ED-2BD6-75E70767E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508F0-9E80-45BA-928E-6B7BFFCE2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3559973"/>
      </p:ext>
    </p:extLst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E4833B-8FE4-5BA0-3FEA-2BB29E8A9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685526-EE04-EC8B-8DB3-12D52DD112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D4F198-1452-E4AB-76CC-4DF43622C3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36B7-D59A-4DB3-960B-C232FDDDBADF}" type="datetimeFigureOut">
              <a:rPr lang="fr-FR" smtClean="0"/>
              <a:t>23/12/2025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BFE83E-0160-9460-18FF-528FEA6C4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3691F3-6CD4-0428-C98E-98C7C81AA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508F0-9E80-45BA-928E-6B7BFFCE2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583827"/>
      </p:ext>
    </p:extLst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C17A7A-8F56-8CC5-37DB-91E3AC102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D1E1CE-87DB-EB12-911A-7FF8CDB9F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1EC333-D561-2E4F-32D7-66B8FE2C8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36B7-D59A-4DB3-960B-C232FDDDBADF}" type="datetimeFigureOut">
              <a:rPr lang="fr-FR" smtClean="0"/>
              <a:t>23/12/2025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935D0C-5196-92FA-3852-02663812F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8A142E-E740-98AE-FDBE-30F36B423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508F0-9E80-45BA-928E-6B7BFFCE2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569284"/>
      </p:ext>
    </p:extLst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663BD9-7F36-CF6D-F841-80461BFE8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C15F34-494C-4AC8-8335-0B04514332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C114DA-187A-3DFE-385C-C1E24F5C30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17404E-D401-4A1F-AACD-DFA779175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36B7-D59A-4DB3-960B-C232FDDDBADF}" type="datetimeFigureOut">
              <a:rPr lang="fr-FR" smtClean="0"/>
              <a:t>23/12/2025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AA567C6-9100-B3D0-ED21-866AB1E07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C8BA7C9-79A0-B67F-9393-4CDD7275F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508F0-9E80-45BA-928E-6B7BFFCE2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894165"/>
      </p:ext>
    </p:extLst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2FA296-8693-D1C6-C61D-120CD9CF3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E6CBC49-E185-7D8A-1096-93F6553407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BFD40EE-F2D4-97EC-FAF6-E25A8D498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B13637C-5127-5725-49FF-3A361D22F8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869982D-E001-978D-793D-20A76226BD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E219AEE-F7D2-61C2-31B5-0928BFAF0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36B7-D59A-4DB3-960B-C232FDDDBADF}" type="datetimeFigureOut">
              <a:rPr lang="fr-FR" smtClean="0"/>
              <a:t>23/12/2025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2906EEB-38B3-400D-6B69-E11CEE847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7AE36EB-8F52-3240-177D-EAD316DD6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508F0-9E80-45BA-928E-6B7BFFCE2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155809"/>
      </p:ext>
    </p:extLst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A2B7FA-EBB5-C725-D430-B132EC61C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3FBAA92-E980-5A80-C8B0-F8C2BBA70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36B7-D59A-4DB3-960B-C232FDDDBADF}" type="datetimeFigureOut">
              <a:rPr lang="fr-FR" smtClean="0"/>
              <a:t>23/12/2025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B582A7C-73BC-3D77-FFE4-82B15D145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2CD3462-0C88-7F2E-0965-B9BE2A1D9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508F0-9E80-45BA-928E-6B7BFFCE2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856633"/>
      </p:ext>
    </p:extLst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F64FD69-2E90-E0CE-A756-8EF5CA449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36B7-D59A-4DB3-960B-C232FDDDBADF}" type="datetimeFigureOut">
              <a:rPr lang="fr-FR" smtClean="0"/>
              <a:t>23/12/2025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8F1F034-AC2E-555F-2817-F8D765FDC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A6292C1-3C24-A713-9D11-24B2562D36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508F0-9E80-45BA-928E-6B7BFFCE2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609705"/>
      </p:ext>
    </p:extLst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3B52FA-B9D6-B479-B826-5A0777528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975142D-EDAA-EFC7-C5AE-0F6FC231C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2B998D3-E698-3A2A-1CD3-7FFC969439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1306CA-8315-A3F3-5C24-0C876603A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36B7-D59A-4DB3-960B-C232FDDDBADF}" type="datetimeFigureOut">
              <a:rPr lang="fr-FR" smtClean="0"/>
              <a:t>23/12/2025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B1028AF-582A-9915-114D-8A344225D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166E8D3-6700-7ABA-F90A-AA7AD97CE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508F0-9E80-45BA-928E-6B7BFFCE2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67712"/>
      </p:ext>
    </p:extLst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CAEED3-6ACF-CD07-84DF-64CA02907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3C674BD-2282-158C-5A9A-F8891FE219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43541D4-5F59-671A-AC84-45DCE0565D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48E22DA-575E-8E1F-26BD-02D0AA767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36B7-D59A-4DB3-960B-C232FDDDBADF}" type="datetimeFigureOut">
              <a:rPr lang="fr-FR" smtClean="0"/>
              <a:t>23/12/2025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1155D78-A9A8-E856-FCEA-1758F5055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17D8664-882A-9555-F185-4C331E53C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508F0-9E80-45BA-928E-6B7BFFCE2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352882"/>
      </p:ext>
    </p:extLst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A25FF6-2E57-BBFB-EB82-BC3A45235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52BAF51-36F8-E779-2052-632F5A2B7E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B23EA3-1BF3-0EA0-4D9C-7A21AE2E1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36B7-D59A-4DB3-960B-C232FDDDBADF}" type="datetimeFigureOut">
              <a:rPr lang="fr-FR" smtClean="0"/>
              <a:t>23/12/2025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4F4F74-E8AE-2807-D1A2-7BF5832AC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DF8E14-3F2F-AE11-E3B0-F53CD15AE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508F0-9E80-45BA-928E-6B7BFFCE2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8399684"/>
      </p:ext>
    </p:extLst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C18F303-07BD-CE9D-8C13-3CEAB96994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5714AF1-A80E-A030-725B-25337DEBD8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C29D66-64BF-33EA-5C6C-E9A55834F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D836B7-D59A-4DB3-960B-C232FDDDBADF}" type="datetimeFigureOut">
              <a:rPr lang="fr-FR" smtClean="0"/>
              <a:t>23/12/2025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1673ED-1098-4989-3A21-D11492DB2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8945CD-2AC3-1794-AAC2-B548C22E7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508F0-9E80-45BA-928E-6B7BFFCE2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522468"/>
      </p:ext>
    </p:extLst>
  </p:cSld>
  <p:clrMapOvr>
    <a:masterClrMapping/>
  </p:clrMapOvr>
  <p:transition spd="slow"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5123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53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3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7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20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944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67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414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15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88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661545"/>
      </p:ext>
    </p:extLst>
  </p:cSld>
  <p:clrMapOvr>
    <a:masterClrMapping/>
  </p:clrMapOvr>
  <p:transition spd="slow" advTm="4000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94472"/>
      </p:ext>
    </p:extLst>
  </p:cSld>
  <p:clrMapOvr>
    <a:masterClrMapping/>
  </p:clrMapOvr>
  <p:transition spd="slow" advTm="4000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89" y="4412353"/>
            <a:ext cx="7772400" cy="1362074"/>
          </a:xfrm>
        </p:spPr>
        <p:txBody>
          <a:bodyPr anchor="t"/>
          <a:lstStyle>
            <a:lvl1pPr algn="l">
              <a:defRPr sz="333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89" y="2906958"/>
            <a:ext cx="7772400" cy="1500187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73613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2pPr>
            <a:lvl3pPr marL="747227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3pPr>
            <a:lvl4pPr marL="1120733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4pPr>
            <a:lvl5pPr marL="1494417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5pPr>
            <a:lvl6pPr marL="186785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6pPr>
            <a:lvl7pPr marL="2241452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7pPr>
            <a:lvl8pPr marL="2615012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8pPr>
            <a:lvl9pPr marL="2988599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61765"/>
      </p:ext>
    </p:extLst>
  </p:cSld>
  <p:clrMapOvr>
    <a:masterClrMapping/>
  </p:clrMapOvr>
  <p:transition spd="slow" advTm="4000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507" y="1601475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864" y="1601475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407646"/>
      </p:ext>
    </p:extLst>
  </p:cSld>
  <p:clrMapOvr>
    <a:masterClrMapping/>
  </p:clrMapOvr>
  <p:transition spd="slow" advTm="4000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3" y="1535405"/>
            <a:ext cx="4040188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3613" indent="0">
              <a:buNone/>
              <a:defRPr sz="1667" b="1"/>
            </a:lvl2pPr>
            <a:lvl3pPr marL="747227" indent="0">
              <a:buNone/>
              <a:defRPr sz="1429" b="1"/>
            </a:lvl3pPr>
            <a:lvl4pPr marL="1120733" indent="0">
              <a:buNone/>
              <a:defRPr sz="1349" b="1"/>
            </a:lvl4pPr>
            <a:lvl5pPr marL="1494417" indent="0">
              <a:buNone/>
              <a:defRPr sz="1349" b="1"/>
            </a:lvl5pPr>
            <a:lvl6pPr marL="1867850" indent="0">
              <a:buNone/>
              <a:defRPr sz="1349" b="1"/>
            </a:lvl6pPr>
            <a:lvl7pPr marL="2241452" indent="0">
              <a:buNone/>
              <a:defRPr sz="1349" b="1"/>
            </a:lvl7pPr>
            <a:lvl8pPr marL="2615012" indent="0">
              <a:buNone/>
              <a:defRPr sz="1349" b="1"/>
            </a:lvl8pPr>
            <a:lvl9pPr marL="2988599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3" y="2175066"/>
            <a:ext cx="4040188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632" y="1535405"/>
            <a:ext cx="4041775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3613" indent="0">
              <a:buNone/>
              <a:defRPr sz="1667" b="1"/>
            </a:lvl2pPr>
            <a:lvl3pPr marL="747227" indent="0">
              <a:buNone/>
              <a:defRPr sz="1429" b="1"/>
            </a:lvl3pPr>
            <a:lvl4pPr marL="1120733" indent="0">
              <a:buNone/>
              <a:defRPr sz="1349" b="1"/>
            </a:lvl4pPr>
            <a:lvl5pPr marL="1494417" indent="0">
              <a:buNone/>
              <a:defRPr sz="1349" b="1"/>
            </a:lvl5pPr>
            <a:lvl6pPr marL="1867850" indent="0">
              <a:buNone/>
              <a:defRPr sz="1349" b="1"/>
            </a:lvl6pPr>
            <a:lvl7pPr marL="2241452" indent="0">
              <a:buNone/>
              <a:defRPr sz="1349" b="1"/>
            </a:lvl7pPr>
            <a:lvl8pPr marL="2615012" indent="0">
              <a:buNone/>
              <a:defRPr sz="1349" b="1"/>
            </a:lvl8pPr>
            <a:lvl9pPr marL="2988599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632" y="2175066"/>
            <a:ext cx="4041775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667743"/>
      </p:ext>
    </p:extLst>
  </p:cSld>
  <p:clrMapOvr>
    <a:masterClrMapping/>
  </p:clrMapOvr>
  <p:transition spd="slow" advTm="4000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39304"/>
      </p:ext>
    </p:extLst>
  </p:cSld>
  <p:clrMapOvr>
    <a:masterClrMapping/>
  </p:clrMapOvr>
  <p:transition spd="slow" advTm="4000">
    <p:randomBa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296013"/>
      </p:ext>
    </p:extLst>
  </p:cSld>
  <p:clrMapOvr>
    <a:masterClrMapping/>
  </p:clrMapOvr>
  <p:transition spd="slow" advTm="4000">
    <p:randomBa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301" y="276773"/>
            <a:ext cx="3008312" cy="1162050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286"/>
            <a:ext cx="5111749" cy="5853111"/>
          </a:xfrm>
        </p:spPr>
        <p:txBody>
          <a:bodyPr/>
          <a:lstStyle>
            <a:lvl1pPr>
              <a:defRPr sz="2620"/>
            </a:lvl1pPr>
            <a:lvl2pPr>
              <a:defRPr sz="2302"/>
            </a:lvl2pPr>
            <a:lvl3pPr>
              <a:defRPr sz="198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301" y="1435430"/>
            <a:ext cx="3008312" cy="4691061"/>
          </a:xfrm>
        </p:spPr>
        <p:txBody>
          <a:bodyPr/>
          <a:lstStyle>
            <a:lvl1pPr marL="0" indent="0">
              <a:buNone/>
              <a:defRPr sz="1191"/>
            </a:lvl1pPr>
            <a:lvl2pPr marL="373613" indent="0">
              <a:buNone/>
              <a:defRPr sz="1032"/>
            </a:lvl2pPr>
            <a:lvl3pPr marL="747227" indent="0">
              <a:buNone/>
              <a:defRPr sz="873"/>
            </a:lvl3pPr>
            <a:lvl4pPr marL="1120733" indent="0">
              <a:buNone/>
              <a:defRPr sz="794"/>
            </a:lvl4pPr>
            <a:lvl5pPr marL="1494417" indent="0">
              <a:buNone/>
              <a:defRPr sz="794"/>
            </a:lvl5pPr>
            <a:lvl6pPr marL="1867850" indent="0">
              <a:buNone/>
              <a:defRPr sz="794"/>
            </a:lvl6pPr>
            <a:lvl7pPr marL="2241452" indent="0">
              <a:buNone/>
              <a:defRPr sz="794"/>
            </a:lvl7pPr>
            <a:lvl8pPr marL="2615012" indent="0">
              <a:buNone/>
              <a:defRPr sz="794"/>
            </a:lvl8pPr>
            <a:lvl9pPr marL="2988599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1062"/>
      </p:ext>
    </p:extLst>
  </p:cSld>
  <p:clrMapOvr>
    <a:masterClrMapping/>
  </p:clrMapOvr>
  <p:transition spd="slow" advTm="4000">
    <p:randomBa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4561"/>
            <a:ext cx="5486400" cy="566738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8683"/>
            <a:ext cx="5486400" cy="4114800"/>
          </a:xfrm>
        </p:spPr>
        <p:txBody>
          <a:bodyPr/>
          <a:lstStyle>
            <a:lvl1pPr marL="0" indent="0">
              <a:buNone/>
              <a:defRPr sz="2620"/>
            </a:lvl1pPr>
            <a:lvl2pPr marL="373613" indent="0">
              <a:buNone/>
              <a:defRPr sz="2302"/>
            </a:lvl2pPr>
            <a:lvl3pPr marL="747227" indent="0">
              <a:buNone/>
              <a:defRPr sz="1985"/>
            </a:lvl3pPr>
            <a:lvl4pPr marL="1120733" indent="0">
              <a:buNone/>
              <a:defRPr sz="1667"/>
            </a:lvl4pPr>
            <a:lvl5pPr marL="1494417" indent="0">
              <a:buNone/>
              <a:defRPr sz="1667"/>
            </a:lvl5pPr>
            <a:lvl6pPr marL="1867850" indent="0">
              <a:buNone/>
              <a:defRPr sz="1667"/>
            </a:lvl6pPr>
            <a:lvl7pPr marL="2241452" indent="0">
              <a:buNone/>
              <a:defRPr sz="1667"/>
            </a:lvl7pPr>
            <a:lvl8pPr marL="2615012" indent="0">
              <a:buNone/>
              <a:defRPr sz="1667"/>
            </a:lvl8pPr>
            <a:lvl9pPr marL="2988599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8"/>
            <a:ext cx="5486400" cy="804862"/>
          </a:xfrm>
        </p:spPr>
        <p:txBody>
          <a:bodyPr/>
          <a:lstStyle>
            <a:lvl1pPr marL="0" indent="0">
              <a:buNone/>
              <a:defRPr sz="1191"/>
            </a:lvl1pPr>
            <a:lvl2pPr marL="373613" indent="0">
              <a:buNone/>
              <a:defRPr sz="1032"/>
            </a:lvl2pPr>
            <a:lvl3pPr marL="747227" indent="0">
              <a:buNone/>
              <a:defRPr sz="873"/>
            </a:lvl3pPr>
            <a:lvl4pPr marL="1120733" indent="0">
              <a:buNone/>
              <a:defRPr sz="794"/>
            </a:lvl4pPr>
            <a:lvl5pPr marL="1494417" indent="0">
              <a:buNone/>
              <a:defRPr sz="794"/>
            </a:lvl5pPr>
            <a:lvl6pPr marL="1867850" indent="0">
              <a:buNone/>
              <a:defRPr sz="794"/>
            </a:lvl6pPr>
            <a:lvl7pPr marL="2241452" indent="0">
              <a:buNone/>
              <a:defRPr sz="794"/>
            </a:lvl7pPr>
            <a:lvl8pPr marL="2615012" indent="0">
              <a:buNone/>
              <a:defRPr sz="794"/>
            </a:lvl8pPr>
            <a:lvl9pPr marL="2988599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807923"/>
      </p:ext>
    </p:extLst>
  </p:cSld>
  <p:clrMapOvr>
    <a:masterClrMapping/>
  </p:clrMapOvr>
  <p:transition spd="slow" advTm="4000">
    <p:randomBa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383665"/>
      </p:ext>
    </p:extLst>
  </p:cSld>
  <p:clrMapOvr>
    <a:masterClrMapping/>
  </p:clrMapOvr>
  <p:transition spd="slow" advTm="4000">
    <p:randomBa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595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40" y="27859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319504"/>
      </p:ext>
    </p:extLst>
  </p:cSld>
  <p:clrMapOvr>
    <a:masterClrMapping/>
  </p:clrMapOvr>
  <p:transition spd="slow" advTm="4000">
    <p:randomBar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4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40859"/>
      </p:ext>
    </p:extLst>
  </p:cSld>
  <p:clrMapOvr>
    <a:masterClrMapping/>
  </p:clrMapOvr>
  <p:transition spd="slow" advTm="4000">
    <p:randomBar dir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571239"/>
      </p:ext>
    </p:extLst>
  </p:cSld>
  <p:clrMapOvr>
    <a:masterClrMapping/>
  </p:clrMapOvr>
  <p:transition spd="slow" advTm="4000">
    <p:randomBar dir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3"/>
            <a:ext cx="7772400" cy="1362074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2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07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3209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6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8638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8281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7936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7587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7247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414935"/>
      </p:ext>
    </p:extLst>
  </p:cSld>
  <p:clrMapOvr>
    <a:masterClrMapping/>
  </p:clrMapOvr>
  <p:transition spd="slow" advTm="4000">
    <p:randomBar dir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993268"/>
      </p:ext>
    </p:extLst>
  </p:cSld>
  <p:clrMapOvr>
    <a:masterClrMapping/>
  </p:clrMapOvr>
  <p:transition spd="slow" advTm="4000">
    <p:randomBar dir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4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4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13308"/>
      </p:ext>
    </p:extLst>
  </p:cSld>
  <p:clrMapOvr>
    <a:masterClrMapping/>
  </p:clrMapOvr>
  <p:transition spd="slow" advTm="4000">
    <p:randomBar dir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209564"/>
      </p:ext>
    </p:extLst>
  </p:cSld>
  <p:clrMapOvr>
    <a:masterClrMapping/>
  </p:clrMapOvr>
  <p:transition spd="slow" advTm="4000">
    <p:randomBar dir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989975"/>
      </p:ext>
    </p:extLst>
  </p:cSld>
  <p:clrMapOvr>
    <a:masterClrMapping/>
  </p:clrMapOvr>
  <p:transition spd="slow" advTm="4000">
    <p:randomBar dir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1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4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1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480849"/>
      </p:ext>
    </p:extLst>
  </p:cSld>
  <p:clrMapOvr>
    <a:masterClrMapping/>
  </p:clrMapOvr>
  <p:transition spd="slow" advTm="4000">
    <p:randomBar dir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7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07" indent="0">
              <a:buNone/>
              <a:defRPr sz="3069"/>
            </a:lvl2pPr>
            <a:lvl3pPr marL="993209" indent="0">
              <a:buNone/>
              <a:defRPr sz="2646"/>
            </a:lvl3pPr>
            <a:lvl4pPr marL="1489689" indent="0">
              <a:buNone/>
              <a:defRPr sz="2222"/>
            </a:lvl4pPr>
            <a:lvl5pPr marL="1986388" indent="0">
              <a:buNone/>
              <a:defRPr sz="2222"/>
            </a:lvl5pPr>
            <a:lvl6pPr marL="2482815" indent="0">
              <a:buNone/>
              <a:defRPr sz="2222"/>
            </a:lvl6pPr>
            <a:lvl7pPr marL="2979363" indent="0">
              <a:buNone/>
              <a:defRPr sz="2222"/>
            </a:lvl7pPr>
            <a:lvl8pPr marL="3475875" indent="0">
              <a:buNone/>
              <a:defRPr sz="2222"/>
            </a:lvl8pPr>
            <a:lvl9pPr marL="3972473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4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484600"/>
      </p:ext>
    </p:extLst>
  </p:cSld>
  <p:clrMapOvr>
    <a:masterClrMapping/>
  </p:clrMapOvr>
  <p:transition spd="slow" advTm="4000">
    <p:randomBar dir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460766"/>
      </p:ext>
    </p:extLst>
  </p:cSld>
  <p:clrMapOvr>
    <a:masterClrMapping/>
  </p:clrMapOvr>
  <p:transition spd="slow" advTm="4000">
    <p:randomBar dir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345754"/>
      </p:ext>
    </p:extLst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EB63875-54CB-742A-9679-BE993873B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B29E4F-8F6E-254B-BB8D-9EB4F1F8AC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D66068-107C-94A7-509E-862CC91907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ED836B7-D59A-4DB3-960B-C232FDDDBADF}" type="datetimeFigureOut">
              <a:rPr lang="fr-FR" smtClean="0"/>
              <a:t>23/12/2025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25B995-DFA6-2FDB-BA70-2EB81DA7F9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BC7F53-CEA6-C686-22D2-FBE9306E56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0508F0-9E80-45BA-928E-6B7BFFCE23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1371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1" y="276684"/>
            <a:ext cx="8229599" cy="1143002"/>
          </a:xfrm>
          <a:prstGeom prst="rect">
            <a:avLst/>
          </a:prstGeom>
        </p:spPr>
        <p:txBody>
          <a:bodyPr vert="horz" lIns="93713" tIns="46841" rIns="93713" bIns="4684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1" y="1601475"/>
            <a:ext cx="8229599" cy="4525963"/>
          </a:xfrm>
          <a:prstGeom prst="rect">
            <a:avLst/>
          </a:prstGeom>
        </p:spPr>
        <p:txBody>
          <a:bodyPr vert="horz" lIns="93713" tIns="46841" rIns="93713" bIns="4684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119" y="6360325"/>
            <a:ext cx="2133601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l" defTabSz="747227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3" y="6360325"/>
            <a:ext cx="2895600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ctr" defTabSz="747227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135" y="6360325"/>
            <a:ext cx="2133601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r" defTabSz="747227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99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Bar dir="vert"/>
  </p:transition>
  <p:txStyles>
    <p:titleStyle>
      <a:lvl1pPr algn="ctr" defTabSz="747227" rtl="0" eaLnBrk="1" latinLnBrk="0" hangingPunct="1">
        <a:spcBef>
          <a:spcPct val="0"/>
        </a:spcBef>
        <a:buNone/>
        <a:defRPr sz="36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0211" indent="-280211" algn="l" defTabSz="747227" rtl="0" eaLnBrk="1" latinLnBrk="0" hangingPunct="1">
        <a:spcBef>
          <a:spcPct val="20000"/>
        </a:spcBef>
        <a:buFont typeface="Arial" pitchFamily="34" charset="0"/>
        <a:buChar char="•"/>
        <a:defRPr sz="2620" kern="1200">
          <a:solidFill>
            <a:schemeClr val="tx1"/>
          </a:solidFill>
          <a:latin typeface="+mn-lt"/>
          <a:ea typeface="+mn-ea"/>
          <a:cs typeface="+mn-cs"/>
        </a:defRPr>
      </a:lvl1pPr>
      <a:lvl2pPr marL="607040" indent="-233471" algn="l" defTabSz="747227" rtl="0" eaLnBrk="1" latinLnBrk="0" hangingPunct="1">
        <a:spcBef>
          <a:spcPct val="20000"/>
        </a:spcBef>
        <a:buFont typeface="Arial" pitchFamily="34" charset="0"/>
        <a:buChar char="–"/>
        <a:defRPr sz="2302" kern="1200">
          <a:solidFill>
            <a:schemeClr val="tx1"/>
          </a:solidFill>
          <a:latin typeface="+mn-lt"/>
          <a:ea typeface="+mn-ea"/>
          <a:cs typeface="+mn-cs"/>
        </a:defRPr>
      </a:lvl2pPr>
      <a:lvl3pPr marL="933909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307501" indent="-186821" algn="l" defTabSz="747227" rtl="0" eaLnBrk="1" latinLnBrk="0" hangingPunct="1">
        <a:spcBef>
          <a:spcPct val="20000"/>
        </a:spcBef>
        <a:buFont typeface="Arial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1121" indent="-186821" algn="l" defTabSz="747227" rtl="0" eaLnBrk="1" latinLnBrk="0" hangingPunct="1">
        <a:spcBef>
          <a:spcPct val="20000"/>
        </a:spcBef>
        <a:buFont typeface="Arial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54641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28229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01690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175392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1pPr>
      <a:lvl2pPr marL="373613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2pPr>
      <a:lvl3pPr marL="747227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3pPr>
      <a:lvl4pPr marL="1120733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4pPr>
      <a:lvl5pPr marL="1494417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5pPr>
      <a:lvl6pPr marL="1867850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6pPr>
      <a:lvl7pPr marL="2241452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7pPr>
      <a:lvl8pPr marL="2615012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8pPr>
      <a:lvl9pPr marL="2988599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3" y="276859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3" y="1601575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2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23/12/2025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6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431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Bar dir="vert"/>
  </p:transition>
  <p:txStyles>
    <p:titleStyle>
      <a:lvl1pPr algn="ctr" defTabSz="993209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1" indent="-372471" algn="l" defTabSz="993209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79" indent="-310333" algn="l" defTabSz="993209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28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33" indent="-248328" algn="l" defTabSz="993209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29" indent="-248328" algn="l" defTabSz="993209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29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64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033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75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6607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320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8968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86388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8281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7936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7587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7247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2.gif"/><Relationship Id="rId5" Type="http://schemas.openxmlformats.org/officeDocument/2006/relationships/image" Target="../media/image61.gif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58B94DF0-71B9-2816-FC85-7E99911378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5610" y="-584055"/>
            <a:ext cx="2615561" cy="2615561"/>
          </a:xfrm>
          <a:prstGeom prst="rect">
            <a:avLst/>
          </a:prstGeom>
        </p:spPr>
      </p:pic>
      <p:pic>
        <p:nvPicPr>
          <p:cNvPr id="18" name="Image 17" descr="Une image contenant nuage, brouillard, nuages, plein air&#10;&#10;Le contenu généré par l’IA peut être incorrect.">
            <a:extLst>
              <a:ext uri="{FF2B5EF4-FFF2-40B4-BE49-F238E27FC236}">
                <a16:creationId xmlns:a16="http://schemas.microsoft.com/office/drawing/2014/main" id="{53C2CF6E-C19A-C090-769F-B44EFB7D7FB4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8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691" y="-272673"/>
            <a:ext cx="3779706" cy="1833405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5" name="ZoneTexte 4"/>
          <p:cNvSpPr txBox="1"/>
          <p:nvPr/>
        </p:nvSpPr>
        <p:spPr>
          <a:xfrm>
            <a:off x="5695951" y="118829"/>
            <a:ext cx="3363186" cy="986291"/>
          </a:xfrm>
          <a:prstGeom prst="rect">
            <a:avLst/>
          </a:prstGeom>
          <a:noFill/>
        </p:spPr>
        <p:txBody>
          <a:bodyPr wrap="square" lIns="62375" tIns="31176" rIns="62375" bIns="31176" rtlCol="0">
            <a:spAutoFit/>
          </a:bodyPr>
          <a:lstStyle/>
          <a:p>
            <a:pPr algn="ctr" defTabSz="747227"/>
            <a:r>
              <a:rPr lang="fr-FR" sz="2000" b="1" dirty="0">
                <a:ln w="1905">
                  <a:noFill/>
                </a:ln>
                <a:latin typeface="Courgette" pitchFamily="2" charset="0"/>
              </a:rPr>
              <a:t>Photos  prises par différents randonneurs   pour  le  plaisir  du  partage  </a:t>
            </a:r>
          </a:p>
        </p:txBody>
      </p:sp>
      <p:pic>
        <p:nvPicPr>
          <p:cNvPr id="1032" name="Picture 8" descr="enfumé et brouillard nuage png sur une transparent Contexte. blanc des  nuages et brouillard png pour modèle conception ou manipulation. réaliste  nuage isolé pour orage ou ciel png. 24679455 PNG">
            <a:extLst>
              <a:ext uri="{FF2B5EF4-FFF2-40B4-BE49-F238E27FC236}">
                <a16:creationId xmlns:a16="http://schemas.microsoft.com/office/drawing/2014/main" id="{4F1B112C-59ED-A366-55F8-512142175D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alphaModFix amt="4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060" y="-766292"/>
            <a:ext cx="5000625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bstrait violet brouillard 34001949 PNG">
            <a:extLst>
              <a:ext uri="{FF2B5EF4-FFF2-40B4-BE49-F238E27FC236}">
                <a16:creationId xmlns:a16="http://schemas.microsoft.com/office/drawing/2014/main" id="{F1C02024-9E41-E37F-04F9-66921065E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816" y="2513232"/>
            <a:ext cx="5178439" cy="5178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1440000">
            <a:off x="3780000" y="1512000"/>
            <a:ext cx="3936461" cy="3222087"/>
          </a:xfrm>
          <a:prstGeom prst="rect">
            <a:avLst/>
          </a:prstGeom>
          <a:noFill/>
        </p:spPr>
        <p:txBody>
          <a:bodyPr wrap="none" lIns="62375" tIns="31176" rIns="62375" bIns="31176" numCol="1" rtlCol="0">
            <a:prstTxWarp prst="textArchUpPour">
              <a:avLst/>
            </a:prstTxWarp>
            <a:spAutoFit/>
          </a:bodyPr>
          <a:lstStyle/>
          <a:p>
            <a:pPr defTabSz="747227"/>
            <a:r>
              <a:rPr lang="fr-FR" sz="6111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73469" y="4566465"/>
            <a:ext cx="4414643" cy="2278952"/>
          </a:xfrm>
          <a:prstGeom prst="rect">
            <a:avLst/>
          </a:prstGeom>
          <a:noFill/>
        </p:spPr>
        <p:txBody>
          <a:bodyPr wrap="none" lIns="62375" tIns="31176" rIns="62375" bIns="31176" numCol="1" rtlCol="0">
            <a:spAutoFit/>
          </a:bodyPr>
          <a:lstStyle/>
          <a:p>
            <a:pPr defTabSz="747227"/>
            <a:r>
              <a:rPr lang="fr-FR" sz="4207" dirty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7200" dirty="0">
                <a:ln w="50800">
                  <a:solidFill>
                    <a:schemeClr val="tx1"/>
                  </a:solidFill>
                </a:ln>
                <a:blipFill>
                  <a:blip r:embed="rId9"/>
                  <a:stretch>
                    <a:fillRect/>
                  </a:stretch>
                </a:blipFill>
                <a:latin typeface="Broadway" pitchFamily="82" charset="0"/>
              </a:rPr>
              <a:t>Peintre  </a:t>
            </a:r>
          </a:p>
          <a:p>
            <a:pPr defTabSz="747227"/>
            <a:r>
              <a:rPr lang="fr-FR" sz="7200" dirty="0">
                <a:ln w="50800">
                  <a:solidFill>
                    <a:schemeClr val="tx1"/>
                  </a:solidFill>
                </a:ln>
                <a:blipFill>
                  <a:blip r:embed="rId9"/>
                  <a:stretch>
                    <a:fillRect/>
                  </a:stretch>
                </a:blipFill>
                <a:latin typeface="Broadway" pitchFamily="82" charset="0"/>
              </a:rPr>
              <a:t>du  ciel</a:t>
            </a:r>
          </a:p>
        </p:txBody>
      </p:sp>
      <p:sp>
        <p:nvSpPr>
          <p:cNvPr id="4" name="Rectangle 3"/>
          <p:cNvSpPr/>
          <p:nvPr/>
        </p:nvSpPr>
        <p:spPr>
          <a:xfrm>
            <a:off x="2128390" y="134422"/>
            <a:ext cx="2443610" cy="1930702"/>
          </a:xfrm>
          <a:prstGeom prst="rect">
            <a:avLst/>
          </a:prstGeom>
        </p:spPr>
        <p:txBody>
          <a:bodyPr wrap="square" lIns="83111" tIns="41615" rIns="83111" bIns="41615">
            <a:spAutoFit/>
          </a:bodyPr>
          <a:lstStyle/>
          <a:p>
            <a:pPr algn="ctr" defTabSz="747227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747227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Ralph Gibson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9A630A7-3A64-F397-6D06-457EBA358F14}"/>
              </a:ext>
            </a:extLst>
          </p:cNvPr>
          <p:cNvSpPr txBox="1">
            <a:spLocks noChangeAspect="1"/>
          </p:cNvSpPr>
          <p:nvPr/>
        </p:nvSpPr>
        <p:spPr>
          <a:xfrm>
            <a:off x="5826677" y="4012468"/>
            <a:ext cx="3232460" cy="2832950"/>
          </a:xfrm>
          <a:prstGeom prst="rect">
            <a:avLst/>
          </a:prstGeom>
          <a:noFill/>
        </p:spPr>
        <p:txBody>
          <a:bodyPr wrap="none" lIns="62375" tIns="31176" rIns="62375" bIns="31176" numCol="1" rtlCol="0">
            <a:spAutoFit/>
          </a:bodyPr>
          <a:lstStyle/>
          <a:p>
            <a:pPr algn="r" defTabSz="747227"/>
            <a:r>
              <a:rPr lang="fr-FR" sz="4207" dirty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 </a:t>
            </a:r>
            <a:r>
              <a:rPr lang="fr-FR" sz="6000" dirty="0">
                <a:ln w="50800">
                  <a:solidFill>
                    <a:schemeClr val="tx1"/>
                  </a:solidFill>
                </a:ln>
                <a:blipFill>
                  <a:blip r:embed="rId10"/>
                  <a:stretch>
                    <a:fillRect/>
                  </a:stretch>
                </a:blipFill>
                <a:latin typeface="Broadway" pitchFamily="82" charset="0"/>
              </a:rPr>
              <a:t>soleil</a:t>
            </a:r>
          </a:p>
          <a:p>
            <a:pPr algn="r" defTabSz="747227"/>
            <a:r>
              <a:rPr lang="fr-FR" sz="6000">
                <a:ln w="50800">
                  <a:solidFill>
                    <a:schemeClr val="tx1"/>
                  </a:solidFill>
                </a:ln>
                <a:blipFill>
                  <a:blip r:embed="rId10"/>
                  <a:stretch>
                    <a:fillRect/>
                  </a:stretch>
                </a:blipFill>
                <a:latin typeface="Broadway" pitchFamily="82" charset="0"/>
              </a:rPr>
              <a:t> sous la</a:t>
            </a:r>
            <a:endParaRPr lang="fr-FR" sz="6000" dirty="0">
              <a:ln w="50800">
                <a:solidFill>
                  <a:schemeClr val="tx1"/>
                </a:solidFill>
              </a:ln>
              <a:blipFill>
                <a:blip r:embed="rId10"/>
                <a:stretch>
                  <a:fillRect/>
                </a:stretch>
              </a:blipFill>
              <a:latin typeface="Broadway" pitchFamily="82" charset="0"/>
            </a:endParaRPr>
          </a:p>
          <a:p>
            <a:pPr algn="r" defTabSz="747227"/>
            <a:r>
              <a:rPr lang="fr-FR" sz="6000" dirty="0">
                <a:ln w="50800">
                  <a:solidFill>
                    <a:schemeClr val="tx1"/>
                  </a:solidFill>
                </a:ln>
                <a:blipFill>
                  <a:blip r:embed="rId10"/>
                  <a:stretch>
                    <a:fillRect/>
                  </a:stretch>
                </a:blipFill>
                <a:latin typeface="Broadway" pitchFamily="82" charset="0"/>
              </a:rPr>
              <a:t> brume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765206C6-13F7-3E08-689D-88C48DC3F381}"/>
              </a:ext>
            </a:extLst>
          </p:cNvPr>
          <p:cNvSpPr txBox="1"/>
          <p:nvPr/>
        </p:nvSpPr>
        <p:spPr>
          <a:xfrm>
            <a:off x="2319521" y="2473578"/>
            <a:ext cx="1352550" cy="1032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fr-FR" sz="6111" b="0" i="0" u="none" strike="noStrike" kern="1200" cap="none" spc="0" normalizeH="0" baseline="0" noProof="0" dirty="0">
                <a:ln w="76200">
                  <a:solidFill>
                    <a:schemeClr val="tx1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75</a:t>
            </a:r>
            <a:endParaRPr lang="fr-FR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20" name="Image 19" descr="Une image contenant clipart, Graphique, illustration, graphisme&#10;&#10;Le contenu généré par l’IA peut être incorrect.">
            <a:extLst>
              <a:ext uri="{FF2B5EF4-FFF2-40B4-BE49-F238E27FC236}">
                <a16:creationId xmlns:a16="http://schemas.microsoft.com/office/drawing/2014/main" id="{5BAAE0D6-66B6-7C6E-8FDB-102A3468965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3128" y="2507756"/>
            <a:ext cx="1472565" cy="110442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1" name="Harpe 10 relaxante et neige en hiver, flocons, sapins, montagne, musique zen, nature, paysage, fenêtre">
            <a:hlinkClick r:id="" action="ppaction://media"/>
            <a:extLst>
              <a:ext uri="{FF2B5EF4-FFF2-40B4-BE49-F238E27FC236}">
                <a16:creationId xmlns:a16="http://schemas.microsoft.com/office/drawing/2014/main" id="{0D789897-4BA1-1750-967B-5A02FAB722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26018" y="3612180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2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55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15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15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9150"/>
                            </p:stCondLst>
                            <p:childTnLst>
                              <p:par>
                                <p:cTn id="48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1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5" grpId="0"/>
      <p:bldP spid="2" grpId="0"/>
      <p:bldP spid="3" grpId="0"/>
      <p:bldP spid="4" grpId="0"/>
      <p:bldP spid="8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5576133"/>
      </p:ext>
    </p:extLst>
  </p:cSld>
  <p:clrMapOvr>
    <a:masterClrMapping/>
  </p:clrMapOvr>
  <p:transition spd="slow" advTm="4000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5741821"/>
      </p:ext>
    </p:extLst>
  </p:cSld>
  <p:clrMapOvr>
    <a:masterClrMapping/>
  </p:clrMapOvr>
  <p:transition spd="slow" advTm="4000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1780321"/>
      </p:ext>
    </p:extLst>
  </p:cSld>
  <p:clrMapOvr>
    <a:masterClrMapping/>
  </p:clrMapOvr>
  <p:transition spd="slow" advTm="4000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1687571"/>
      </p:ext>
    </p:extLst>
  </p:cSld>
  <p:clrMapOvr>
    <a:masterClrMapping/>
  </p:clrMapOvr>
  <p:transition spd="slow" advTm="4000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7214471"/>
      </p:ext>
    </p:extLst>
  </p:cSld>
  <p:clrMapOvr>
    <a:masterClrMapping/>
  </p:clrMapOvr>
  <p:transition spd="slow" advTm="4000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aysage, nature, plein air, brouillard&#10;&#10;Le contenu généré par l’IA peut être incorrect.">
            <a:extLst>
              <a:ext uri="{FF2B5EF4-FFF2-40B4-BE49-F238E27FC236}">
                <a16:creationId xmlns:a16="http://schemas.microsoft.com/office/drawing/2014/main" id="{976FACF7-0EC7-162F-4794-13F60EE61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-1"/>
            <a:ext cx="4591050" cy="688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951866"/>
      </p:ext>
    </p:extLst>
  </p:cSld>
  <p:clrMapOvr>
    <a:masterClrMapping/>
  </p:clrMapOvr>
  <p:transition spd="slow" advTm="4000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1594111"/>
      </p:ext>
    </p:extLst>
  </p:cSld>
  <p:clrMapOvr>
    <a:masterClrMapping/>
  </p:clrMapOvr>
  <p:transition spd="slow" advTm="4000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5155021"/>
      </p:ext>
    </p:extLst>
  </p:cSld>
  <p:clrMapOvr>
    <a:masterClrMapping/>
  </p:clrMapOvr>
  <p:transition spd="slow" advTm="4000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7610209"/>
      </p:ext>
    </p:extLst>
  </p:cSld>
  <p:clrMapOvr>
    <a:masterClrMapping/>
  </p:clrMapOvr>
  <p:transition spd="slow" advTm="4000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9041889"/>
      </p:ext>
    </p:extLst>
  </p:cSld>
  <p:clrMapOvr>
    <a:masterClrMapping/>
  </p:clrMapOvr>
  <p:transition spd="slow" advTm="4000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1383610"/>
      </p:ext>
    </p:extLst>
  </p:cSld>
  <p:clrMapOvr>
    <a:masterClrMapping/>
  </p:clrMapOvr>
  <p:transition spd="slow" advTm="4000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3132168"/>
      </p:ext>
    </p:extLst>
  </p:cSld>
  <p:clrMapOvr>
    <a:masterClrMapping/>
  </p:clrMapOvr>
  <p:transition spd="slow" advTm="4000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4817868"/>
      </p:ext>
    </p:extLst>
  </p:cSld>
  <p:clrMapOvr>
    <a:masterClrMapping/>
  </p:clrMapOvr>
  <p:transition spd="slow" advTm="4000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093681"/>
      </p:ext>
    </p:extLst>
  </p:cSld>
  <p:clrMapOvr>
    <a:masterClrMapping/>
  </p:clrMapOvr>
  <p:transition spd="slow" advTm="4000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185322"/>
      </p:ext>
    </p:extLst>
  </p:cSld>
  <p:clrMapOvr>
    <a:masterClrMapping/>
  </p:clrMapOvr>
  <p:transition spd="slow" advTm="4000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lune, ciel, objet astronomique&#10;&#10;Le contenu généré par l’IA peut être incorrect.">
            <a:extLst>
              <a:ext uri="{FF2B5EF4-FFF2-40B4-BE49-F238E27FC236}">
                <a16:creationId xmlns:a16="http://schemas.microsoft.com/office/drawing/2014/main" id="{4857F4E4-EA74-EAB9-C8F7-41E89E44A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49" y="0"/>
            <a:ext cx="511492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800257"/>
      </p:ext>
    </p:extLst>
  </p:cSld>
  <p:clrMapOvr>
    <a:masterClrMapping/>
  </p:clrMapOvr>
  <p:transition spd="slow" advTm="4000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9324764"/>
      </p:ext>
    </p:extLst>
  </p:cSld>
  <p:clrMapOvr>
    <a:masterClrMapping/>
  </p:clrMapOvr>
  <p:transition spd="slow" advTm="4000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9607209"/>
      </p:ext>
    </p:extLst>
  </p:cSld>
  <p:clrMapOvr>
    <a:masterClrMapping/>
  </p:clrMapOvr>
  <p:transition spd="slow" advTm="4000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5827619"/>
      </p:ext>
    </p:extLst>
  </p:cSld>
  <p:clrMapOvr>
    <a:masterClrMapping/>
  </p:clrMapOvr>
  <p:transition spd="slow" advTm="4000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3752128"/>
      </p:ext>
    </p:extLst>
  </p:cSld>
  <p:clrMapOvr>
    <a:masterClrMapping/>
  </p:clrMapOvr>
  <p:transition spd="slow" advTm="4000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5365275"/>
      </p:ext>
    </p:extLst>
  </p:cSld>
  <p:clrMapOvr>
    <a:masterClrMapping/>
  </p:clrMapOvr>
  <p:transition spd="slow" advTm="4000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8583503"/>
      </p:ext>
    </p:extLst>
  </p:cSld>
  <p:clrMapOvr>
    <a:masterClrMapping/>
  </p:clrMapOvr>
  <p:transition spd="slow" advTm="4000"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9187240"/>
      </p:ext>
    </p:extLst>
  </p:cSld>
  <p:clrMapOvr>
    <a:masterClrMapping/>
  </p:clrMapOvr>
  <p:transition spd="slow" advTm="4000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8186460"/>
      </p:ext>
    </p:extLst>
  </p:cSld>
  <p:clrMapOvr>
    <a:masterClrMapping/>
  </p:clrMapOvr>
  <p:transition spd="slow" advTm="4000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6586251"/>
      </p:ext>
    </p:extLst>
  </p:cSld>
  <p:clrMapOvr>
    <a:masterClrMapping/>
  </p:clrMapOvr>
  <p:transition spd="slow" advTm="4000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6251331"/>
      </p:ext>
    </p:extLst>
  </p:cSld>
  <p:clrMapOvr>
    <a:masterClrMapping/>
  </p:clrMapOvr>
  <p:transition spd="slow" advTm="4000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1294280"/>
      </p:ext>
    </p:extLst>
  </p:cSld>
  <p:clrMapOvr>
    <a:masterClrMapping/>
  </p:clrMapOvr>
  <p:transition spd="slow" advTm="4000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0695988"/>
      </p:ext>
    </p:extLst>
  </p:cSld>
  <p:clrMapOvr>
    <a:masterClrMapping/>
  </p:clrMapOvr>
  <p:transition spd="slow" advTm="4000"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brouillard, nature&#10;&#10;Le contenu généré par l’IA peut être incorrect.">
            <a:extLst>
              <a:ext uri="{FF2B5EF4-FFF2-40B4-BE49-F238E27FC236}">
                <a16:creationId xmlns:a16="http://schemas.microsoft.com/office/drawing/2014/main" id="{F71C4ED4-8EC8-908E-4709-43931A3BAE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799" y="0"/>
            <a:ext cx="5495925" cy="686990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477809839"/>
      </p:ext>
    </p:extLst>
  </p:cSld>
  <p:clrMapOvr>
    <a:masterClrMapping/>
  </p:clrMapOvr>
  <p:transition spd="slow" advTm="4000"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1110724"/>
      </p:ext>
    </p:extLst>
  </p:cSld>
  <p:clrMapOvr>
    <a:masterClrMapping/>
  </p:clrMapOvr>
  <p:transition spd="slow" advTm="4000"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1413813"/>
      </p:ext>
    </p:extLst>
  </p:cSld>
  <p:clrMapOvr>
    <a:masterClrMapping/>
  </p:clrMapOvr>
  <p:transition spd="slow" advTm="4000"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6135527"/>
      </p:ext>
    </p:extLst>
  </p:cSld>
  <p:clrMapOvr>
    <a:masterClrMapping/>
  </p:clrMapOvr>
  <p:transition spd="slow" advTm="4000">
    <p:randomBa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225118"/>
      </p:ext>
    </p:extLst>
  </p:cSld>
  <p:clrMapOvr>
    <a:masterClrMapping/>
  </p:clrMapOvr>
  <p:transition spd="slow" advTm="4000">
    <p:randomBar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9501606"/>
      </p:ext>
    </p:extLst>
  </p:cSld>
  <p:clrMapOvr>
    <a:masterClrMapping/>
  </p:clrMapOvr>
  <p:transition spd="slow" advTm="4000">
    <p:randomBa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étroéclairage, brouillard&#10;&#10;Le contenu généré par l’IA peut être incorrect.">
            <a:extLst>
              <a:ext uri="{FF2B5EF4-FFF2-40B4-BE49-F238E27FC236}">
                <a16:creationId xmlns:a16="http://schemas.microsoft.com/office/drawing/2014/main" id="{CE3765F8-4BAF-2DF4-1760-36C43D50FF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62550" cy="68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749780"/>
      </p:ext>
    </p:extLst>
  </p:cSld>
  <p:clrMapOvr>
    <a:masterClrMapping/>
  </p:clrMapOvr>
  <p:transition spd="slow" advTm="4000">
    <p:randomBar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2723677"/>
      </p:ext>
    </p:extLst>
  </p:cSld>
  <p:clrMapOvr>
    <a:masterClrMapping/>
  </p:clrMapOvr>
  <p:transition spd="slow" advTm="4000">
    <p:randomBar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8089015"/>
      </p:ext>
    </p:extLst>
  </p:cSld>
  <p:clrMapOvr>
    <a:masterClrMapping/>
  </p:clrMapOvr>
  <p:transition spd="slow" advTm="4000">
    <p:randomBar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brouillard, plein air, forêt&#10;&#10;Le contenu généré par l’IA peut être incorrect.">
            <a:extLst>
              <a:ext uri="{FF2B5EF4-FFF2-40B4-BE49-F238E27FC236}">
                <a16:creationId xmlns:a16="http://schemas.microsoft.com/office/drawing/2014/main" id="{76E9C8C3-8CC6-31E3-9698-031AF78A69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525" y="14287"/>
            <a:ext cx="457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518580"/>
      </p:ext>
    </p:extLst>
  </p:cSld>
  <p:clrMapOvr>
    <a:masterClrMapping/>
  </p:clrMapOvr>
  <p:transition spd="slow" advTm="4000">
    <p:randomBar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1732008"/>
      </p:ext>
    </p:extLst>
  </p:cSld>
  <p:clrMapOvr>
    <a:masterClrMapping/>
  </p:clrMapOvr>
  <p:transition spd="slow" advTm="4000">
    <p:randomBar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1975093"/>
      </p:ext>
    </p:extLst>
  </p:cSld>
  <p:clrMapOvr>
    <a:masterClrMapping/>
  </p:clrMapOvr>
  <p:transition spd="slow" advTm="4000">
    <p:randomBar dir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ulin à vent, plein air, ciel, brouillard&#10;&#10;Le contenu généré par l’IA peut être incorrect.">
            <a:extLst>
              <a:ext uri="{FF2B5EF4-FFF2-40B4-BE49-F238E27FC236}">
                <a16:creationId xmlns:a16="http://schemas.microsoft.com/office/drawing/2014/main" id="{5DB67A2F-1BE1-707C-3FFA-686B9FCEC9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49" y="0"/>
            <a:ext cx="511492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817462"/>
      </p:ext>
    </p:extLst>
  </p:cSld>
  <p:clrMapOvr>
    <a:masterClrMapping/>
  </p:clrMapOvr>
  <p:transition spd="slow" advTm="4000">
    <p:randomBar dir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5217964"/>
      </p:ext>
    </p:extLst>
  </p:cSld>
  <p:clrMapOvr>
    <a:masterClrMapping/>
  </p:clrMapOvr>
  <p:transition spd="slow" advTm="4000">
    <p:randomBar dir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1055775"/>
      </p:ext>
    </p:extLst>
  </p:cSld>
  <p:clrMapOvr>
    <a:masterClrMapping/>
  </p:clrMapOvr>
  <p:transition spd="slow" advTm="4000">
    <p:randomBar dir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nature, paysage&#10;&#10;Le contenu généré par l’IA peut être incorrect.">
            <a:extLst>
              <a:ext uri="{FF2B5EF4-FFF2-40B4-BE49-F238E27FC236}">
                <a16:creationId xmlns:a16="http://schemas.microsoft.com/office/drawing/2014/main" id="{DED1C89F-ADD5-226D-5180-EE62B8E75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150" y="-50800"/>
            <a:ext cx="5162550" cy="68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71538"/>
      </p:ext>
    </p:extLst>
  </p:cSld>
  <p:clrMapOvr>
    <a:masterClrMapping/>
  </p:clrMapOvr>
  <p:transition spd="slow" advTm="4000">
    <p:randomBar dir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1072579"/>
      </p:ext>
    </p:extLst>
  </p:cSld>
  <p:clrMapOvr>
    <a:masterClrMapping/>
  </p:clrMapOvr>
  <p:transition spd="slow" advTm="4000">
    <p:randomBar dir="vert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3118970"/>
      </p:ext>
    </p:extLst>
  </p:cSld>
  <p:clrMapOvr>
    <a:masterClrMapping/>
  </p:clrMapOvr>
  <p:transition spd="slow" advTm="4000">
    <p:randomBar dir="vert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3980563"/>
      </p:ext>
    </p:extLst>
  </p:cSld>
  <p:clrMapOvr>
    <a:masterClrMapping/>
  </p:clrMapOvr>
  <p:transition spd="slow" advTm="4000">
    <p:randomBar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7570910"/>
      </p:ext>
    </p:extLst>
  </p:cSld>
  <p:clrMapOvr>
    <a:masterClrMapping/>
  </p:clrMapOvr>
  <p:transition spd="slow" advTm="4000">
    <p:randomBar dir="vert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2431435"/>
      </p:ext>
    </p:extLst>
  </p:cSld>
  <p:clrMapOvr>
    <a:masterClrMapping/>
  </p:clrMapOvr>
  <p:transition spd="slow" advTm="4000">
    <p:randomBar dir="vert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2877399"/>
      </p:ext>
    </p:extLst>
  </p:cSld>
  <p:clrMapOvr>
    <a:masterClrMapping/>
  </p:clrMapOvr>
  <p:transition spd="slow" advTm="4000">
    <p:randomBar dir="vert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553357" y="4419624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619536" y="5791255"/>
            <a:ext cx="1101204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01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2655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609561" y="1218879"/>
            <a:ext cx="2590860" cy="2520761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Harpe  relaxante</a:t>
            </a:r>
          </a:p>
          <a:p>
            <a:pPr algn="ctr"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3915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3915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90725" y="5334044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45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19" y="3352799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540000">
            <a:off x="6365050" y="579547"/>
            <a:ext cx="801979" cy="712202"/>
          </a:xfrm>
          <a:prstGeom prst="rect">
            <a:avLst/>
          </a:prstGeom>
        </p:spPr>
      </p:pic>
      <p:pic>
        <p:nvPicPr>
          <p:cNvPr id="16" name="Image 15" descr="unnamed (1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29482" y="838143"/>
            <a:ext cx="1677271" cy="2515902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520000" flipH="1">
            <a:off x="3200126" y="3999901"/>
            <a:ext cx="1523866" cy="1142899"/>
          </a:xfrm>
          <a:prstGeom prst="rect">
            <a:avLst/>
          </a:prstGeom>
        </p:spPr>
      </p:pic>
      <p:sp>
        <p:nvSpPr>
          <p:cNvPr id="5" name="Rectangle : coins arrondis 4">
            <a:extLst>
              <a:ext uri="{FF2B5EF4-FFF2-40B4-BE49-F238E27FC236}">
                <a16:creationId xmlns:a16="http://schemas.microsoft.com/office/drawing/2014/main" id="{38D2BBC0-E928-137D-7F93-41516AF0B914}"/>
              </a:ext>
            </a:extLst>
          </p:cNvPr>
          <p:cNvSpPr>
            <a:spLocks noChangeAspect="1"/>
          </p:cNvSpPr>
          <p:nvPr/>
        </p:nvSpPr>
        <p:spPr>
          <a:xfrm>
            <a:off x="286341" y="6100838"/>
            <a:ext cx="1144282" cy="299963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95644"/>
            <a:r>
              <a:rPr lang="fr-FR" sz="1428" b="1" dirty="0">
                <a:solidFill>
                  <a:srgbClr val="FF0000"/>
                </a:solidFill>
                <a:latin typeface="Calibri"/>
              </a:rPr>
              <a:t>23.12..2025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Affichage à l'écran (4:3)</PresentationFormat>
  <Paragraphs>16</Paragraphs>
  <Slides>52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52</vt:i4>
      </vt:variant>
    </vt:vector>
  </HeadingPairs>
  <TitlesOfParts>
    <vt:vector size="64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15_Thème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6</cp:revision>
  <dcterms:created xsi:type="dcterms:W3CDTF">2025-12-23T14:21:10Z</dcterms:created>
  <dcterms:modified xsi:type="dcterms:W3CDTF">2025-12-23T16:21:27Z</dcterms:modified>
</cp:coreProperties>
</file>