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5"/>
  </p:notesMasterIdLst>
  <p:sldIdLst>
    <p:sldId id="338" r:id="rId4"/>
    <p:sldId id="352" r:id="rId5"/>
    <p:sldId id="353" r:id="rId6"/>
    <p:sldId id="355" r:id="rId7"/>
    <p:sldId id="356" r:id="rId8"/>
    <p:sldId id="357" r:id="rId9"/>
    <p:sldId id="388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40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4" r:id="rId30"/>
    <p:sldId id="365" r:id="rId31"/>
    <p:sldId id="366" r:id="rId32"/>
    <p:sldId id="367" r:id="rId33"/>
    <p:sldId id="368" r:id="rId34"/>
    <p:sldId id="369" r:id="rId35"/>
    <p:sldId id="370" r:id="rId36"/>
    <p:sldId id="371" r:id="rId37"/>
    <p:sldId id="372" r:id="rId38"/>
    <p:sldId id="373" r:id="rId39"/>
    <p:sldId id="374" r:id="rId40"/>
    <p:sldId id="375" r:id="rId41"/>
    <p:sldId id="376" r:id="rId42"/>
    <p:sldId id="377" r:id="rId43"/>
    <p:sldId id="378" r:id="rId44"/>
    <p:sldId id="379" r:id="rId45"/>
    <p:sldId id="380" r:id="rId46"/>
    <p:sldId id="381" r:id="rId47"/>
    <p:sldId id="382" r:id="rId48"/>
    <p:sldId id="383" r:id="rId49"/>
    <p:sldId id="384" r:id="rId50"/>
    <p:sldId id="385" r:id="rId51"/>
    <p:sldId id="386" r:id="rId52"/>
    <p:sldId id="387" r:id="rId53"/>
    <p:sldId id="258" r:id="rId54"/>
  </p:sldIdLst>
  <p:sldSz cx="9144000" cy="6858000" type="screen4x3"/>
  <p:notesSz cx="6858000" cy="9144000"/>
  <p:defaultTextStyle>
    <a:defPPr>
      <a:defRPr lang="fr-FR"/>
    </a:defPPr>
    <a:lvl1pPr marL="0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DIxdb/OXj2O5l3DQpBvA==" hashData="xvi/Q/s9Uz41bg5OOqR16an1mpCQmq5o00mQd4J8MsJwVi4tdLLTQJQk60ix8ckeCAGIhufcL1fullDE73ydxA=="/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109" y="58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C27FF8-8597-43AC-997C-63144F272466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5762A-3012-40C2-8B54-13F0FB9B7E9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2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4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6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27" algn="l" defTabSz="9143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427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8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2" indent="0">
              <a:buNone/>
              <a:defRPr sz="1800" b="1"/>
            </a:lvl3pPr>
            <a:lvl4pPr marL="1371572" indent="0">
              <a:buNone/>
              <a:defRPr sz="1600" b="1"/>
            </a:lvl4pPr>
            <a:lvl5pPr marL="1828764" indent="0">
              <a:buNone/>
              <a:defRPr sz="1600" b="1"/>
            </a:lvl5pPr>
            <a:lvl6pPr marL="2285954" indent="0">
              <a:buNone/>
              <a:defRPr sz="1600" b="1"/>
            </a:lvl6pPr>
            <a:lvl7pPr marL="2743146" indent="0">
              <a:buNone/>
              <a:defRPr sz="1600" b="1"/>
            </a:lvl7pPr>
            <a:lvl8pPr marL="3200336" indent="0">
              <a:buNone/>
              <a:defRPr sz="1600" b="1"/>
            </a:lvl8pPr>
            <a:lvl9pPr marL="3657527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2" indent="0">
              <a:buNone/>
              <a:defRPr sz="2400"/>
            </a:lvl3pPr>
            <a:lvl4pPr marL="1371572" indent="0">
              <a:buNone/>
              <a:defRPr sz="2000"/>
            </a:lvl4pPr>
            <a:lvl5pPr marL="1828764" indent="0">
              <a:buNone/>
              <a:defRPr sz="2000"/>
            </a:lvl5pPr>
            <a:lvl6pPr marL="2285954" indent="0">
              <a:buNone/>
              <a:defRPr sz="2000"/>
            </a:lvl6pPr>
            <a:lvl7pPr marL="2743146" indent="0">
              <a:buNone/>
              <a:defRPr sz="2000"/>
            </a:lvl7pPr>
            <a:lvl8pPr marL="3200336" indent="0">
              <a:buNone/>
              <a:defRPr sz="2000"/>
            </a:lvl8pPr>
            <a:lvl9pPr marL="365752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1" indent="0">
              <a:buNone/>
              <a:defRPr sz="1200"/>
            </a:lvl2pPr>
            <a:lvl3pPr marL="914382" indent="0">
              <a:buNone/>
              <a:defRPr sz="1000"/>
            </a:lvl3pPr>
            <a:lvl4pPr marL="1371572" indent="0">
              <a:buNone/>
              <a:defRPr sz="900"/>
            </a:lvl4pPr>
            <a:lvl5pPr marL="1828764" indent="0">
              <a:buNone/>
              <a:defRPr sz="900"/>
            </a:lvl5pPr>
            <a:lvl6pPr marL="2285954" indent="0">
              <a:buNone/>
              <a:defRPr sz="900"/>
            </a:lvl6pPr>
            <a:lvl7pPr marL="2743146" indent="0">
              <a:buNone/>
              <a:defRPr sz="900"/>
            </a:lvl7pPr>
            <a:lvl8pPr marL="3200336" indent="0">
              <a:buNone/>
              <a:defRPr sz="900"/>
            </a:lvl8pPr>
            <a:lvl9pPr marL="3657527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567" y="213462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0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5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0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5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01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090" y="4411088"/>
            <a:ext cx="7772400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090" y="2906726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0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06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0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007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50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01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5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01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15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0" y="1601262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7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5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77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033" indent="0">
              <a:buNone/>
              <a:defRPr sz="2300" b="1"/>
            </a:lvl2pPr>
            <a:lvl3pPr marL="1050063" indent="0">
              <a:buNone/>
              <a:defRPr sz="2000" b="1"/>
            </a:lvl3pPr>
            <a:lvl4pPr marL="1575053" indent="0">
              <a:buNone/>
              <a:defRPr sz="1900" b="1"/>
            </a:lvl4pPr>
            <a:lvl5pPr marL="2100070" indent="0">
              <a:buNone/>
              <a:defRPr sz="1900" b="1"/>
            </a:lvl5pPr>
            <a:lvl6pPr marL="2625086" indent="0">
              <a:buNone/>
              <a:defRPr sz="1900" b="1"/>
            </a:lvl6pPr>
            <a:lvl7pPr marL="3150103" indent="0">
              <a:buNone/>
              <a:defRPr sz="1900" b="1"/>
            </a:lvl7pPr>
            <a:lvl8pPr marL="3675131" indent="0">
              <a:buNone/>
              <a:defRPr sz="1900" b="1"/>
            </a:lvl8pPr>
            <a:lvl9pPr marL="4200136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59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952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77162"/>
            <a:ext cx="5111750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952" y="1435204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3898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793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033" indent="0">
              <a:buNone/>
              <a:defRPr sz="3200"/>
            </a:lvl2pPr>
            <a:lvl3pPr marL="1050063" indent="0">
              <a:buNone/>
              <a:defRPr sz="2800"/>
            </a:lvl3pPr>
            <a:lvl4pPr marL="1575053" indent="0">
              <a:buNone/>
              <a:defRPr sz="2300"/>
            </a:lvl4pPr>
            <a:lvl5pPr marL="2100070" indent="0">
              <a:buNone/>
              <a:defRPr sz="2300"/>
            </a:lvl5pPr>
            <a:lvl6pPr marL="2625086" indent="0">
              <a:buNone/>
              <a:defRPr sz="2300"/>
            </a:lvl6pPr>
            <a:lvl7pPr marL="3150103" indent="0">
              <a:buNone/>
              <a:defRPr sz="2300"/>
            </a:lvl7pPr>
            <a:lvl8pPr marL="3675131" indent="0">
              <a:buNone/>
              <a:defRPr sz="2300"/>
            </a:lvl8pPr>
            <a:lvl9pPr marL="420013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236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033" indent="0">
              <a:buNone/>
              <a:defRPr sz="1400"/>
            </a:lvl2pPr>
            <a:lvl3pPr marL="1050063" indent="0">
              <a:buNone/>
              <a:defRPr sz="1200"/>
            </a:lvl3pPr>
            <a:lvl4pPr marL="1575053" indent="0">
              <a:buNone/>
              <a:defRPr sz="1100"/>
            </a:lvl4pPr>
            <a:lvl5pPr marL="2100070" indent="0">
              <a:buNone/>
              <a:defRPr sz="1100"/>
            </a:lvl5pPr>
            <a:lvl6pPr marL="2625086" indent="0">
              <a:buNone/>
              <a:defRPr sz="1100"/>
            </a:lvl6pPr>
            <a:lvl7pPr marL="3150103" indent="0">
              <a:buNone/>
              <a:defRPr sz="1100"/>
            </a:lvl7pPr>
            <a:lvl8pPr marL="3675131" indent="0">
              <a:buNone/>
              <a:defRPr sz="1100"/>
            </a:lvl8pPr>
            <a:lvl9pPr marL="4200136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842" y="277940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7" y="277940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1" y="2131589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71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5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6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9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12221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3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23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47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71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95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190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42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66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90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7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342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6" y="1535225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6" y="2175058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535225"/>
            <a:ext cx="404177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0" indent="0">
              <a:buNone/>
              <a:defRPr sz="2300" b="1"/>
            </a:lvl2pPr>
            <a:lvl3pPr marL="1044773" indent="0">
              <a:buNone/>
              <a:defRPr sz="2000" b="1"/>
            </a:lvl3pPr>
            <a:lvl4pPr marL="1567133" indent="0">
              <a:buNone/>
              <a:defRPr sz="1900" b="1"/>
            </a:lvl4pPr>
            <a:lvl5pPr marL="2089519" indent="0">
              <a:buNone/>
              <a:defRPr sz="1900" b="1"/>
            </a:lvl5pPr>
            <a:lvl6pPr marL="2611903" indent="0">
              <a:buNone/>
              <a:defRPr sz="1900" b="1"/>
            </a:lvl6pPr>
            <a:lvl7pPr marL="3134278" indent="0">
              <a:buNone/>
              <a:defRPr sz="1900" b="1"/>
            </a:lvl7pPr>
            <a:lvl8pPr marL="3656646" indent="0">
              <a:buNone/>
              <a:defRPr sz="1900" b="1"/>
            </a:lvl8pPr>
            <a:lvl9pPr marL="4179020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2175058"/>
            <a:ext cx="404177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8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7869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8" y="1435202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80461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61864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2390" indent="0">
              <a:buNone/>
              <a:defRPr sz="3200"/>
            </a:lvl2pPr>
            <a:lvl3pPr marL="1044773" indent="0">
              <a:buNone/>
              <a:defRPr sz="2800"/>
            </a:lvl3pPr>
            <a:lvl4pPr marL="1567133" indent="0">
              <a:buNone/>
              <a:defRPr sz="2300"/>
            </a:lvl4pPr>
            <a:lvl5pPr marL="2089519" indent="0">
              <a:buNone/>
              <a:defRPr sz="2300"/>
            </a:lvl5pPr>
            <a:lvl6pPr marL="2611903" indent="0">
              <a:buNone/>
              <a:defRPr sz="2300"/>
            </a:lvl6pPr>
            <a:lvl7pPr marL="3134278" indent="0">
              <a:buNone/>
              <a:defRPr sz="2300"/>
            </a:lvl7pPr>
            <a:lvl8pPr marL="3656646" indent="0">
              <a:buNone/>
              <a:defRPr sz="2300"/>
            </a:lvl8pPr>
            <a:lvl9pPr marL="4179020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536824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2390" indent="0">
              <a:buNone/>
              <a:defRPr sz="1400"/>
            </a:lvl2pPr>
            <a:lvl3pPr marL="1044773" indent="0">
              <a:buNone/>
              <a:defRPr sz="1200"/>
            </a:lvl3pPr>
            <a:lvl4pPr marL="1567133" indent="0">
              <a:buNone/>
              <a:defRPr sz="1100"/>
            </a:lvl4pPr>
            <a:lvl5pPr marL="2089519" indent="0">
              <a:buNone/>
              <a:defRPr sz="1100"/>
            </a:lvl5pPr>
            <a:lvl6pPr marL="2611903" indent="0">
              <a:buNone/>
              <a:defRPr sz="1100"/>
            </a:lvl6pPr>
            <a:lvl7pPr marL="3134278" indent="0">
              <a:buNone/>
              <a:defRPr sz="1100"/>
            </a:lvl7pPr>
            <a:lvl8pPr marL="3656646" indent="0">
              <a:buNone/>
              <a:defRPr sz="1100"/>
            </a:lvl8pPr>
            <a:lvl9pPr marL="4179020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4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8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2" y="274639"/>
            <a:ext cx="8229600" cy="1143000"/>
          </a:xfrm>
          <a:prstGeom prst="rect">
            <a:avLst/>
          </a:prstGeom>
        </p:spPr>
        <p:txBody>
          <a:bodyPr vert="horz" lIns="91438" tIns="45720" rIns="91438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600203"/>
            <a:ext cx="8229600" cy="4525963"/>
          </a:xfrm>
          <a:prstGeom prst="rect">
            <a:avLst/>
          </a:prstGeom>
        </p:spPr>
        <p:txBody>
          <a:bodyPr vert="horz" lIns="91438" tIns="45720" rIns="91438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4D416-ECE7-464D-8F31-E423DAB0F104}" type="datetimeFigureOut">
              <a:rPr lang="fr-FR" smtClean="0"/>
              <a:pPr/>
              <a:t>23/12/2025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8" tIns="45720" rIns="91438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02B3B-2E11-47E8-8A4E-1DEF0F30048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  <p:txStyles>
    <p:titleStyle>
      <a:lvl1pPr algn="ctr" defTabSz="9143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3" indent="-342893" algn="l" defTabSz="9143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6" indent="-285744" algn="l" defTabSz="9143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7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8" indent="-228595" algn="l" defTabSz="9143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8" indent="-228595" algn="l" defTabSz="9143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0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1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2" indent="-228595" algn="l" defTabSz="9143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4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27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7" y="275908"/>
            <a:ext cx="8229599" cy="1143002"/>
          </a:xfrm>
          <a:prstGeom prst="rect">
            <a:avLst/>
          </a:prstGeom>
        </p:spPr>
        <p:txBody>
          <a:bodyPr vert="horz" lIns="104545" tIns="52246" rIns="104545" bIns="52246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7" y="1601262"/>
            <a:ext cx="8229599" cy="4525963"/>
          </a:xfrm>
          <a:prstGeom prst="rect">
            <a:avLst/>
          </a:prstGeom>
        </p:spPr>
        <p:txBody>
          <a:bodyPr vert="horz" lIns="104545" tIns="52246" rIns="104545" bIns="52246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9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l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8" y="6359718"/>
            <a:ext cx="2895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ct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5" y="6359718"/>
            <a:ext cx="2133600" cy="365125"/>
          </a:xfrm>
          <a:prstGeom prst="rect">
            <a:avLst/>
          </a:prstGeom>
        </p:spPr>
        <p:txBody>
          <a:bodyPr vert="horz" lIns="104545" tIns="52246" rIns="104545" bIns="52246" rtlCol="0" anchor="ctr"/>
          <a:lstStyle>
            <a:lvl1pPr algn="r" defTabSz="105006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  <p:txStyles>
    <p:titleStyle>
      <a:lvl1pPr algn="ctr" defTabSz="105006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773" indent="-393773" algn="l" defTabSz="105006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141" indent="-328131" algn="l" defTabSz="105006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2559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7563" indent="-262532" algn="l" defTabSz="105006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2606" indent="-262532" algn="l" defTabSz="105006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7583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261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7636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2671" indent="-262532" algn="l" defTabSz="10500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03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06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05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0070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508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0103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5131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0136" algn="l" defTabSz="105006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626"/>
            <a:ext cx="8229599" cy="1143002"/>
          </a:xfrm>
          <a:prstGeom prst="rect">
            <a:avLst/>
          </a:prstGeom>
        </p:spPr>
        <p:txBody>
          <a:bodyPr vert="horz" lIns="103815" tIns="51887" rIns="103815" bIns="5188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342"/>
            <a:ext cx="8229599" cy="4525963"/>
          </a:xfrm>
          <a:prstGeom prst="rect">
            <a:avLst/>
          </a:prstGeom>
        </p:spPr>
        <p:txBody>
          <a:bodyPr vert="horz" lIns="103815" tIns="51887" rIns="103815" bIns="5188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l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ct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6360425"/>
            <a:ext cx="2133600" cy="365125"/>
          </a:xfrm>
          <a:prstGeom prst="rect">
            <a:avLst/>
          </a:prstGeom>
        </p:spPr>
        <p:txBody>
          <a:bodyPr vert="horz" lIns="103815" tIns="51887" rIns="103815" bIns="51887" rtlCol="0" anchor="ctr"/>
          <a:lstStyle>
            <a:lvl1pPr algn="r" defTabSz="104477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  <p:txStyles>
    <p:titleStyle>
      <a:lvl1pPr algn="ctr" defTabSz="104477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08" indent="-391808" algn="l" defTabSz="104477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8854" indent="-326483" algn="l" defTabSz="104477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962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18" indent="-261220" algn="l" defTabSz="104477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696" indent="-261220" algn="l" defTabSz="104477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3051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5459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845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0226" indent="-261220" algn="l" defTabSz="104477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9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77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13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519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903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278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6646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020" algn="l" defTabSz="104477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5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7.png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-114290" y="5661248"/>
            <a:ext cx="9066999" cy="1046672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Plain">
              <a:avLst/>
            </a:prstTxWarp>
            <a:spAutoFit/>
          </a:bodyPr>
          <a:lstStyle/>
          <a:p>
            <a:pPr algn="ctr" defTabSz="1050033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5800" dirty="0">
                <a:ln w="50800">
                  <a:solidFill>
                    <a:prstClr val="black"/>
                  </a:solidFill>
                </a:ln>
                <a:solidFill>
                  <a:srgbClr val="FF66FF"/>
                </a:solidFill>
                <a:latin typeface="Broadway" pitchFamily="82" charset="0"/>
              </a:rPr>
              <a:t>Vu  par des  touristes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616002" y="972002"/>
            <a:ext cx="3433293" cy="4013001"/>
          </a:xfrm>
          <a:prstGeom prst="rect">
            <a:avLst/>
          </a:prstGeom>
          <a:noFill/>
        </p:spPr>
        <p:txBody>
          <a:bodyPr wrap="none" lIns="87655" tIns="43812" rIns="87655" bIns="43812" rtlCol="0">
            <a:prstTxWarp prst="textArchUpPour">
              <a:avLst/>
            </a:prstTxWarp>
            <a:spAutoFit/>
          </a:bodyPr>
          <a:lstStyle/>
          <a:p>
            <a:pPr defTabSz="1050033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</a:t>
            </a:r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156002" y="3240000"/>
            <a:ext cx="2771801" cy="1473474"/>
          </a:xfrm>
          <a:prstGeom prst="rect">
            <a:avLst/>
          </a:prstGeom>
          <a:noFill/>
        </p:spPr>
        <p:txBody>
          <a:bodyPr wrap="square" lIns="87655" tIns="43812" rIns="87655" bIns="43812" rtlCol="0">
            <a:spAutoFit/>
          </a:bodyPr>
          <a:lstStyle/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 defTabSz="10500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-114291" y="260399"/>
            <a:ext cx="4787524" cy="1872459"/>
          </a:xfrm>
          <a:prstGeom prst="rect">
            <a:avLst/>
          </a:prstGeom>
        </p:spPr>
        <p:txBody>
          <a:bodyPr wrap="square" lIns="117017" tIns="58495" rIns="117017" bIns="58495">
            <a:spAutoFit/>
          </a:bodyPr>
          <a:lstStyle/>
          <a:p>
            <a:pPr algn="ctr" defTabSz="1050033"/>
            <a:r>
              <a:rPr lang="fr-FR" sz="3200" b="1" dirty="0">
                <a:solidFill>
                  <a:prstClr val="white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50033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020002" y="2132858"/>
            <a:ext cx="657923" cy="981032"/>
          </a:xfrm>
          <a:prstGeom prst="rect">
            <a:avLst/>
          </a:prstGeom>
        </p:spPr>
        <p:txBody>
          <a:bodyPr wrap="none" lIns="87655" tIns="43812" rIns="87655" bIns="43812">
            <a:spAutoFit/>
          </a:bodyPr>
          <a:lstStyle/>
          <a:p>
            <a:pPr defTabSz="1048434"/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6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-480000">
            <a:off x="216000" y="1872002"/>
            <a:ext cx="4686259" cy="1935731"/>
          </a:xfrm>
          <a:prstGeom prst="rect">
            <a:avLst/>
          </a:prstGeom>
        </p:spPr>
        <p:txBody>
          <a:bodyPr wrap="square" lIns="88215" tIns="44105" rIns="88215" bIns="44105">
            <a:spAutoFit/>
          </a:bodyPr>
          <a:lstStyle/>
          <a:p>
            <a:pPr algn="ctr" defTabSz="1044732"/>
            <a:r>
              <a:rPr lang="fr-FR" sz="60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Églises  du  grand-est</a:t>
            </a:r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11" name="Image 10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65939C4-8582-4F74-EF64-0CAB67DD20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044415"/>
            <a:ext cx="2160000" cy="2160000"/>
          </a:xfrm>
          <a:prstGeom prst="rect">
            <a:avLst/>
          </a:prstGeom>
        </p:spPr>
      </p:pic>
      <p:pic>
        <p:nvPicPr>
          <p:cNvPr id="6" name="Taize Instrumental 19">
            <a:hlinkClick r:id="" action="ppaction://media"/>
            <a:extLst>
              <a:ext uri="{FF2B5EF4-FFF2-40B4-BE49-F238E27FC236}">
                <a16:creationId xmlns:a16="http://schemas.microsoft.com/office/drawing/2014/main" id="{CD7EC303-C96C-084D-1686-5E84AEF7B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987824" y="4161786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:wedge/>
      </p:transition>
    </mc:Choice>
    <mc:Fallback>
      <p:transition spd="slow" advTm="2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1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100"/>
                            </p:stCondLst>
                            <p:childTnLst>
                              <p:par>
                                <p:cTn id="3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1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100"/>
                            </p:stCondLst>
                            <p:childTnLst>
                              <p:par>
                                <p:cTn id="4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lieu de culte&#10;&#10;Le contenu généré par l’IA peut être incorrect.">
            <a:extLst>
              <a:ext uri="{FF2B5EF4-FFF2-40B4-BE49-F238E27FC236}">
                <a16:creationId xmlns:a16="http://schemas.microsoft.com/office/drawing/2014/main" id="{AB7A3C5F-8D88-A5F4-F1D8-936D1A6AB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80512" cy="5164038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4397C89-3CD9-1CD0-6785-62D5ABCD6F1D}"/>
              </a:ext>
            </a:extLst>
          </p:cNvPr>
          <p:cNvSpPr txBox="1"/>
          <p:nvPr/>
        </p:nvSpPr>
        <p:spPr>
          <a:xfrm>
            <a:off x="1421904" y="1196752"/>
            <a:ext cx="316835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de Bergbieten</a:t>
            </a:r>
          </a:p>
          <a:p>
            <a:pPr algn="ctr"/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1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71290727-02DB-D267-73A7-76AFCFB43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20040"/>
            <a:ext cx="9125447" cy="6205304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96F3BE6-D06A-0909-A422-E0A3F65B37EF}"/>
              </a:ext>
            </a:extLst>
          </p:cNvPr>
          <p:cNvSpPr txBox="1"/>
          <p:nvPr/>
        </p:nvSpPr>
        <p:spPr>
          <a:xfrm>
            <a:off x="1394370" y="692696"/>
            <a:ext cx="3168352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de Bergbieten</a:t>
            </a:r>
          </a:p>
          <a:p>
            <a:pPr algn="ctr"/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02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6368ED9-8FA0-A371-940E-0310B53622AB}"/>
              </a:ext>
            </a:extLst>
          </p:cNvPr>
          <p:cNvSpPr txBox="1"/>
          <p:nvPr/>
        </p:nvSpPr>
        <p:spPr>
          <a:xfrm>
            <a:off x="467544" y="476672"/>
            <a:ext cx="468052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Sainte Aurélie à Strasbourg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53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35B0308-E7D6-DF79-C47B-8D20FC9EB5C8}"/>
              </a:ext>
            </a:extLst>
          </p:cNvPr>
          <p:cNvSpPr txBox="1"/>
          <p:nvPr/>
        </p:nvSpPr>
        <p:spPr>
          <a:xfrm>
            <a:off x="1619672" y="404664"/>
            <a:ext cx="468052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Sainte Aurélie à Strasbourg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3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A830210-3CAF-95C8-47B7-652DC0C3DB94}"/>
              </a:ext>
            </a:extLst>
          </p:cNvPr>
          <p:cNvSpPr txBox="1"/>
          <p:nvPr/>
        </p:nvSpPr>
        <p:spPr>
          <a:xfrm>
            <a:off x="467544" y="476672"/>
            <a:ext cx="468052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Sainte Aurélie à Strasbourg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018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açade, architecture&#10;&#10;Le contenu généré par l’IA peut être incorrect.">
            <a:extLst>
              <a:ext uri="{FF2B5EF4-FFF2-40B4-BE49-F238E27FC236}">
                <a16:creationId xmlns:a16="http://schemas.microsoft.com/office/drawing/2014/main" id="{C71FF1D3-5909-B5BA-D622-956A55F4A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84576" cy="6912768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D011E2-D3D4-B230-5F40-40E11E8373D8}"/>
              </a:ext>
            </a:extLst>
          </p:cNvPr>
          <p:cNvSpPr txBox="1"/>
          <p:nvPr/>
        </p:nvSpPr>
        <p:spPr>
          <a:xfrm>
            <a:off x="2231740" y="116632"/>
            <a:ext cx="468052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Sainte Aurélie à Strasbourg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50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Paroisse, Lieux sacrés&#10;&#10;Le contenu généré par l’IA peut être incorrect.">
            <a:extLst>
              <a:ext uri="{FF2B5EF4-FFF2-40B4-BE49-F238E27FC236}">
                <a16:creationId xmlns:a16="http://schemas.microsoft.com/office/drawing/2014/main" id="{A5E001B9-2F6D-0CD9-0CD5-6DC850282C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464"/>
            <a:ext cx="3600000" cy="5400000"/>
          </a:xfrm>
          <a:prstGeom prst="rect">
            <a:avLst/>
          </a:prstGeom>
        </p:spPr>
      </p:pic>
      <p:pic>
        <p:nvPicPr>
          <p:cNvPr id="5" name="Image 4" descr="Une image contenant cathédrale, Lieux sacrés, coffre, Paroisse&#10;&#10;Le contenu généré par l’IA peut être incorrect.">
            <a:extLst>
              <a:ext uri="{FF2B5EF4-FFF2-40B4-BE49-F238E27FC236}">
                <a16:creationId xmlns:a16="http://schemas.microsoft.com/office/drawing/2014/main" id="{33937C47-E226-40E0-DE46-2BDA364B58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000" y="1440000"/>
            <a:ext cx="3600000" cy="54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64608A3-E24C-3667-C29D-AD3D5B152225}"/>
              </a:ext>
            </a:extLst>
          </p:cNvPr>
          <p:cNvSpPr txBox="1"/>
          <p:nvPr/>
        </p:nvSpPr>
        <p:spPr>
          <a:xfrm>
            <a:off x="3636000" y="72000"/>
            <a:ext cx="4680520" cy="12926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Saint-Grégoire - Ribeauvillé du 13e siècle. avec des orgues du 17e siècle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73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5340032-69C3-C65C-D589-30FBB96DF37B}"/>
              </a:ext>
            </a:extLst>
          </p:cNvPr>
          <p:cNvSpPr txBox="1"/>
          <p:nvPr/>
        </p:nvSpPr>
        <p:spPr>
          <a:xfrm>
            <a:off x="107504" y="260648"/>
            <a:ext cx="7056888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66FF">
                <a:alpha val="99000"/>
              </a:srgbClr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Saint-Grégoire - Ribeauvillé du 13e siècle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7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CB10C3C-3BE8-4007-CF09-F374EE59D969}"/>
              </a:ext>
            </a:extLst>
          </p:cNvPr>
          <p:cNvSpPr txBox="1"/>
          <p:nvPr/>
        </p:nvSpPr>
        <p:spPr>
          <a:xfrm>
            <a:off x="1475656" y="72000"/>
            <a:ext cx="684086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Saint-Grégoire - Ribeauvillé du 13e siècle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11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D9BE180-5091-5D33-4855-D4B10B0B60B4}"/>
              </a:ext>
            </a:extLst>
          </p:cNvPr>
          <p:cNvSpPr txBox="1"/>
          <p:nvPr/>
        </p:nvSpPr>
        <p:spPr>
          <a:xfrm>
            <a:off x="1475656" y="72000"/>
            <a:ext cx="684086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Saint-Grégoire - Ribeauvillé du 13e siècle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26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8491335-F10B-1FA7-A746-135950F6B417}"/>
              </a:ext>
            </a:extLst>
          </p:cNvPr>
          <p:cNvSpPr txBox="1"/>
          <p:nvPr/>
        </p:nvSpPr>
        <p:spPr>
          <a:xfrm>
            <a:off x="1475656" y="72000"/>
            <a:ext cx="684086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Saint-Grégoire - Ribeauvillé du 13e siècle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19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intérieur, Lieux sacrés&#10;&#10;Le contenu généré par l’IA peut être incorrect.">
            <a:extLst>
              <a:ext uri="{FF2B5EF4-FFF2-40B4-BE49-F238E27FC236}">
                <a16:creationId xmlns:a16="http://schemas.microsoft.com/office/drawing/2014/main" id="{4B23DC2B-4E51-6169-6836-110446E0B9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3600000" cy="5400000"/>
          </a:xfrm>
          <a:prstGeom prst="rect">
            <a:avLst/>
          </a:prstGeom>
        </p:spPr>
      </p:pic>
      <p:pic>
        <p:nvPicPr>
          <p:cNvPr id="5" name="Image 4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8417641D-D29A-3D5D-25DF-1A8A224ABA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784" y="1447200"/>
            <a:ext cx="4050000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BAC45EF-2CC6-6930-F73F-E157AF1A858A}"/>
              </a:ext>
            </a:extLst>
          </p:cNvPr>
          <p:cNvSpPr txBox="1"/>
          <p:nvPr/>
        </p:nvSpPr>
        <p:spPr>
          <a:xfrm>
            <a:off x="27216" y="5544000"/>
            <a:ext cx="3680288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Saint-Grégoire - Ribeauvillé du 13e siècle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0EF7B4-2774-B2FC-48C7-E72F2E3C8DB5}"/>
              </a:ext>
            </a:extLst>
          </p:cNvPr>
          <p:cNvSpPr txBox="1"/>
          <p:nvPr/>
        </p:nvSpPr>
        <p:spPr>
          <a:xfrm>
            <a:off x="5066784" y="756000"/>
            <a:ext cx="405000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Eglise de Kaysersberg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010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1157164-9777-4302-FC9A-1F56D66BD88F}"/>
              </a:ext>
            </a:extLst>
          </p:cNvPr>
          <p:cNvSpPr txBox="1"/>
          <p:nvPr/>
        </p:nvSpPr>
        <p:spPr>
          <a:xfrm>
            <a:off x="1475656" y="72000"/>
            <a:ext cx="561662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Saints Pierre et Paul à Obernai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13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88CCA21-DB35-1BF3-8293-046D40209D8C}"/>
              </a:ext>
            </a:extLst>
          </p:cNvPr>
          <p:cNvSpPr txBox="1"/>
          <p:nvPr/>
        </p:nvSpPr>
        <p:spPr>
          <a:xfrm>
            <a:off x="1475656" y="6021288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99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165C823-AAE2-8BBB-4512-0594AC19C08A}"/>
              </a:ext>
            </a:extLst>
          </p:cNvPr>
          <p:cNvSpPr txBox="1"/>
          <p:nvPr/>
        </p:nvSpPr>
        <p:spPr>
          <a:xfrm>
            <a:off x="1475656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56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0D2E3FB-2664-91B3-090D-687B87F3DB3A}"/>
              </a:ext>
            </a:extLst>
          </p:cNvPr>
          <p:cNvSpPr txBox="1"/>
          <p:nvPr/>
        </p:nvSpPr>
        <p:spPr>
          <a:xfrm>
            <a:off x="1619672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140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237094F-0356-6907-7FDF-2D2CAF52E991}"/>
              </a:ext>
            </a:extLst>
          </p:cNvPr>
          <p:cNvSpPr txBox="1"/>
          <p:nvPr/>
        </p:nvSpPr>
        <p:spPr>
          <a:xfrm>
            <a:off x="1475656" y="7200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9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BBA61EC-5E93-83A7-DDAB-27A9E75C8B6E}"/>
              </a:ext>
            </a:extLst>
          </p:cNvPr>
          <p:cNvSpPr txBox="1"/>
          <p:nvPr/>
        </p:nvSpPr>
        <p:spPr>
          <a:xfrm>
            <a:off x="1619672" y="6093296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1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ures, art, porte, mur&#10;&#10;Le contenu généré par l’IA peut être incorrect.">
            <a:extLst>
              <a:ext uri="{FF2B5EF4-FFF2-40B4-BE49-F238E27FC236}">
                <a16:creationId xmlns:a16="http://schemas.microsoft.com/office/drawing/2014/main" id="{109E3CD9-A617-7F95-5F1F-030CFB837A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8C1DD-981D-DF24-6666-4F69C7B995C5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0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ures, mur, intérieur, or&#10;&#10;Le contenu généré par l’IA peut être incorrect.">
            <a:extLst>
              <a:ext uri="{FF2B5EF4-FFF2-40B4-BE49-F238E27FC236}">
                <a16:creationId xmlns:a16="http://schemas.microsoft.com/office/drawing/2014/main" id="{B14AD259-F9E8-208C-D2D1-8C24993D2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7384"/>
            <a:ext cx="5164038" cy="6885384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B91F48C-F767-3560-3F70-078F508BF2C0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25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EBF6EF9-8AEA-B7D0-6C05-FEBC6573F344}"/>
              </a:ext>
            </a:extLst>
          </p:cNvPr>
          <p:cNvSpPr txBox="1"/>
          <p:nvPr/>
        </p:nvSpPr>
        <p:spPr>
          <a:xfrm>
            <a:off x="1475656" y="7200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33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EC149C2-4247-6989-F8B6-661CE7BD9143}"/>
              </a:ext>
            </a:extLst>
          </p:cNvPr>
          <p:cNvSpPr txBox="1"/>
          <p:nvPr/>
        </p:nvSpPr>
        <p:spPr>
          <a:xfrm>
            <a:off x="1043608" y="6093296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62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1DB45FD-AEBF-EA41-BD5C-73439D4DEC82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85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7FF4F22-7A09-70CE-B5F8-E8F77F713550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43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290C153-EE9F-4CB2-3EB5-9C126A4A3B54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7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Le contenu généré par l’IA peut être incorrect.">
            <a:extLst>
              <a:ext uri="{FF2B5EF4-FFF2-40B4-BE49-F238E27FC236}">
                <a16:creationId xmlns:a16="http://schemas.microsoft.com/office/drawing/2014/main" id="{8AFF6AF3-139B-E6DE-96BB-E42580483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0" y="-4192"/>
            <a:ext cx="3840000" cy="5760000"/>
          </a:xfrm>
          <a:prstGeom prst="rect">
            <a:avLst/>
          </a:prstGeom>
        </p:spPr>
      </p:pic>
      <p:pic>
        <p:nvPicPr>
          <p:cNvPr id="5" name="Image 4" descr="Une image contenant Moulures, mur, intérieur, or&#10;&#10;Le contenu généré par l’IA peut être incorrect.">
            <a:extLst>
              <a:ext uri="{FF2B5EF4-FFF2-40B4-BE49-F238E27FC236}">
                <a16:creationId xmlns:a16="http://schemas.microsoft.com/office/drawing/2014/main" id="{CADCBE64-23BE-DC82-7852-1829A06A81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990" y="1143000"/>
            <a:ext cx="4320000" cy="576000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02F21D6-C23D-192D-B81E-AE81F140BB77}"/>
              </a:ext>
            </a:extLst>
          </p:cNvPr>
          <p:cNvSpPr txBox="1"/>
          <p:nvPr/>
        </p:nvSpPr>
        <p:spPr>
          <a:xfrm>
            <a:off x="4799240" y="116632"/>
            <a:ext cx="4320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35AA65-3880-2870-33EF-8D8B156A08B7}"/>
              </a:ext>
            </a:extLst>
          </p:cNvPr>
          <p:cNvSpPr txBox="1"/>
          <p:nvPr/>
        </p:nvSpPr>
        <p:spPr>
          <a:xfrm>
            <a:off x="72000" y="5858846"/>
            <a:ext cx="3758024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bg1">
                <a:lumMod val="9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Chapelle Saint Michel de </a:t>
            </a:r>
            <a:r>
              <a:rPr lang="fr-FR" sz="2400" b="1" dirty="0" err="1">
                <a:latin typeface="Carlito" panose="020F0502020204030204" pitchFamily="34" charset="0"/>
                <a:cs typeface="Carlito" panose="020F0502020204030204" pitchFamily="34" charset="0"/>
              </a:rPr>
              <a:t>Rimlen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63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31BFFD6-DD7D-BCA8-0258-E0F2A3A058B7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82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E7DD991-C838-1580-4233-DB09BA0E1853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61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15AE369-F5B2-7491-25D3-6A1F75FBBF22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15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ADD7C4D-5815-E14F-B3E8-7D113425F157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33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chapelle, sanctuaire&#10;&#10;Le contenu généré par l’IA peut être incorrect.">
            <a:extLst>
              <a:ext uri="{FF2B5EF4-FFF2-40B4-BE49-F238E27FC236}">
                <a16:creationId xmlns:a16="http://schemas.microsoft.com/office/drawing/2014/main" id="{CDECD795-5B4A-720C-32BB-70617B496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0605"/>
            <a:ext cx="5895552" cy="68686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1B1B8-11A4-CAF2-F426-BA4A65E1972A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37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7DA249E-97EC-E95F-0679-4445F1A5BFE1}"/>
              </a:ext>
            </a:extLst>
          </p:cNvPr>
          <p:cNvSpPr txBox="1"/>
          <p:nvPr/>
        </p:nvSpPr>
        <p:spPr>
          <a:xfrm>
            <a:off x="1835696" y="18864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31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04D3071-2933-29F3-95AA-FF015CE4974E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0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72405876-19D4-BE5B-9CE7-9EDF7939E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080" y="0"/>
            <a:ext cx="557784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94B138-7A2A-7103-2ED2-2E4FD4AC1E95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87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église, chapelle&#10;&#10;Le contenu généré par l’IA peut être incorrect.">
            <a:extLst>
              <a:ext uri="{FF2B5EF4-FFF2-40B4-BE49-F238E27FC236}">
                <a16:creationId xmlns:a16="http://schemas.microsoft.com/office/drawing/2014/main" id="{FCEEFD8F-CE00-1806-41DF-74C82C643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304" y="0"/>
            <a:ext cx="6549391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9C78F-BAF0-CF8E-D8C6-AC2B19CAD73C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11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8C1FA9C4-A317-889A-71F6-16BF32DAA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20123"/>
            <a:ext cx="5472608" cy="68982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C854F-1C3B-B072-D962-68F65990A45C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85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tatue, fenêtre, chapelle&#10;&#10;Le contenu généré par l’IA peut être incorrect.">
            <a:extLst>
              <a:ext uri="{FF2B5EF4-FFF2-40B4-BE49-F238E27FC236}">
                <a16:creationId xmlns:a16="http://schemas.microsoft.com/office/drawing/2014/main" id="{AEDD77D4-8578-2F30-292C-4FF6B7E3A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40601"/>
            <a:ext cx="6013280" cy="68986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FE29C2-E7A1-D4F5-9D06-9D3D45B887A5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3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sculpture, pupitre&#10;&#10;Le contenu généré par l’IA peut être incorrect.">
            <a:extLst>
              <a:ext uri="{FF2B5EF4-FFF2-40B4-BE49-F238E27FC236}">
                <a16:creationId xmlns:a16="http://schemas.microsoft.com/office/drawing/2014/main" id="{D8488FD9-85B0-0962-0605-F817C31F7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555" y="0"/>
            <a:ext cx="4834889" cy="68579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36BF4B-E395-2927-E4EC-F90BA0B87A78}"/>
              </a:ext>
            </a:extLst>
          </p:cNvPr>
          <p:cNvSpPr txBox="1"/>
          <p:nvPr/>
        </p:nvSpPr>
        <p:spPr>
          <a:xfrm>
            <a:off x="2196000" y="72000"/>
            <a:ext cx="4716248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90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60FFB2D-AF9E-BB29-65E3-6C4F34C63A3A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116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église, sanctuaire&#10;&#10;Le contenu généré par l’IA peut être incorrect.">
            <a:extLst>
              <a:ext uri="{FF2B5EF4-FFF2-40B4-BE49-F238E27FC236}">
                <a16:creationId xmlns:a16="http://schemas.microsoft.com/office/drawing/2014/main" id="{CFCCAEF0-817C-EF21-A96A-6FB5715AD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630" y="0"/>
            <a:ext cx="592074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FEB54C-3AA6-0561-B727-C3DC3494259D}"/>
              </a:ext>
            </a:extLst>
          </p:cNvPr>
          <p:cNvSpPr txBox="1"/>
          <p:nvPr/>
        </p:nvSpPr>
        <p:spPr>
          <a:xfrm>
            <a:off x="2052000" y="72000"/>
            <a:ext cx="5004000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709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E79E0CF-1E6F-4D07-40B4-C3D18D8AA301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88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1507BD6-5355-497A-C9E0-B66FA4998317}"/>
              </a:ext>
            </a:extLst>
          </p:cNvPr>
          <p:cNvSpPr txBox="1"/>
          <p:nvPr/>
        </p:nvSpPr>
        <p:spPr>
          <a:xfrm>
            <a:off x="12236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Église abbatiale Saint-Maurice d’Ebersmunster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530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125863F-0F60-CF97-5561-A6E8B5C42FC1}"/>
              </a:ext>
            </a:extLst>
          </p:cNvPr>
          <p:cNvSpPr txBox="1"/>
          <p:nvPr/>
        </p:nvSpPr>
        <p:spPr>
          <a:xfrm>
            <a:off x="1547664" y="18864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42D4272-4A8C-CADB-9313-3ACF4CA50C9A}"/>
              </a:ext>
            </a:extLst>
          </p:cNvPr>
          <p:cNvSpPr txBox="1"/>
          <p:nvPr/>
        </p:nvSpPr>
        <p:spPr>
          <a:xfrm>
            <a:off x="1547664" y="18864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73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6D301DE-5BFA-4E14-138B-AFC7D68B568C}"/>
              </a:ext>
            </a:extLst>
          </p:cNvPr>
          <p:cNvSpPr txBox="1"/>
          <p:nvPr/>
        </p:nvSpPr>
        <p:spPr>
          <a:xfrm>
            <a:off x="1547664" y="18864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184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A274E41-8EE5-6662-D0ED-8FB53CF0A1CF}"/>
              </a:ext>
            </a:extLst>
          </p:cNvPr>
          <p:cNvSpPr txBox="1"/>
          <p:nvPr/>
        </p:nvSpPr>
        <p:spPr>
          <a:xfrm>
            <a:off x="2339752" y="6093296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58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0FA8442-EBD7-E493-B3D7-229F601706EA}"/>
              </a:ext>
            </a:extLst>
          </p:cNvPr>
          <p:cNvSpPr txBox="1"/>
          <p:nvPr/>
        </p:nvSpPr>
        <p:spPr>
          <a:xfrm>
            <a:off x="323528" y="6165304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95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C65F826-3C73-5342-D139-7EE9690628F0}"/>
              </a:ext>
            </a:extLst>
          </p:cNvPr>
          <p:cNvSpPr txBox="1"/>
          <p:nvPr/>
        </p:nvSpPr>
        <p:spPr>
          <a:xfrm>
            <a:off x="1547664" y="18864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6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7B5B04A-DE6C-8A3A-A0E8-6B717BD15278}"/>
              </a:ext>
            </a:extLst>
          </p:cNvPr>
          <p:cNvSpPr txBox="1"/>
          <p:nvPr/>
        </p:nvSpPr>
        <p:spPr>
          <a:xfrm>
            <a:off x="1547664" y="188640"/>
            <a:ext cx="6696744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635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endParaRPr lang="fr-FR" sz="600" b="1" dirty="0">
              <a:latin typeface="Euphorigenic" panose="02000400000000000000" pitchFamily="2" charset="0"/>
            </a:endParaRPr>
          </a:p>
          <a:p>
            <a:pPr algn="ctr"/>
            <a:r>
              <a:rPr lang="fr-FR" sz="2400" b="1" dirty="0">
                <a:latin typeface="Carlito" panose="020F0502020204030204" pitchFamily="34" charset="0"/>
                <a:cs typeface="Carlito" panose="020F0502020204030204" pitchFamily="34" charset="0"/>
              </a:rPr>
              <a:t>Lustre à l'église Sainte Marie Madeleine à Ingwiller</a:t>
            </a:r>
            <a:endParaRPr lang="fr-FR" sz="600" b="1" dirty="0">
              <a:latin typeface="Carlito" panose="020F0502020204030204" pitchFamily="34" charset="0"/>
              <a:cs typeface="Carlito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19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wedge/>
      </p:transition>
    </mc:Choice>
    <mc:Fallback>
      <p:transition spd="slow" advTm="6000">
        <p:wedg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20520000">
            <a:off x="1896677" y="540000"/>
            <a:ext cx="2134048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211959" y="2362023"/>
            <a:ext cx="1214144" cy="75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7" tIns="57642" rIns="115317" bIns="57642" rtlCol="0" anchor="ctr"/>
          <a:lstStyle/>
          <a:p>
            <a:pPr algn="ctr" defTabSz="1044754"/>
            <a:r>
              <a:rPr lang="fr-FR" sz="1400" dirty="0">
                <a:solidFill>
                  <a:srgbClr val="FF0000"/>
                </a:solidFill>
                <a:latin typeface="Rockwell" pitchFamily="18" charset="0"/>
              </a:rPr>
              <a:t>2654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685888" y="257834"/>
            <a:ext cx="4251413" cy="2009236"/>
          </a:xfrm>
          <a:prstGeom prst="rect">
            <a:avLst/>
          </a:prstGeom>
          <a:noFill/>
        </p:spPr>
        <p:txBody>
          <a:bodyPr wrap="square" lIns="115317" tIns="57642" rIns="115317" bIns="57642" rtlCol="0">
            <a:spAutoFit/>
          </a:bodyPr>
          <a:lstStyle/>
          <a:p>
            <a:pPr algn="ctr"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Instrumentale Taize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680000" y="6120000"/>
            <a:ext cx="2000101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288000" y="819138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277090" y="3749509"/>
            <a:ext cx="2467625" cy="1602308"/>
          </a:xfrm>
          <a:prstGeom prst="rect">
            <a:avLst/>
          </a:prstGeom>
        </p:spPr>
      </p:pic>
      <p:pic>
        <p:nvPicPr>
          <p:cNvPr id="13" name="Image 12" descr="240_F_54055975_XWuJeVgL7wiaGDD6DF0osiJSQmwJ1dJ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63702" y="3816000"/>
            <a:ext cx="912000" cy="68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017FB9-9899-ED32-82F0-983254D20A70}"/>
              </a:ext>
            </a:extLst>
          </p:cNvPr>
          <p:cNvSpPr txBox="1">
            <a:spLocks/>
          </p:cNvSpPr>
          <p:nvPr/>
        </p:nvSpPr>
        <p:spPr>
          <a:xfrm>
            <a:off x="3094539" y="6071260"/>
            <a:ext cx="1440000" cy="8469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76966" tIns="38483" rIns="76966" bIns="38483" rtlCol="0">
            <a:spAutoFit/>
          </a:bodyPr>
          <a:lstStyle/>
          <a:p>
            <a:pPr algn="ctr" defTabSz="692683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endParaRPr lang="fr-FR" sz="4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endParaRPr lang="fr-FR" sz="800" b="1" dirty="0">
              <a:solidFill>
                <a:srgbClr val="FF0000"/>
              </a:solidFill>
              <a:latin typeface="Calibri"/>
            </a:endParaRPr>
          </a:p>
          <a:p>
            <a:pPr algn="ctr" defTabSz="692683"/>
            <a:r>
              <a:rPr lang="fr-FR" sz="1699" b="1" dirty="0">
                <a:solidFill>
                  <a:srgbClr val="FF0000"/>
                </a:solidFill>
                <a:latin typeface="Calibri"/>
              </a:rPr>
              <a:t>23.12.2025</a:t>
            </a:r>
          </a:p>
          <a:p>
            <a:pPr algn="ctr" defTabSz="692683"/>
            <a:endParaRPr lang="fr-FR" sz="1699" b="1" dirty="0">
              <a:solidFill>
                <a:srgbClr val="FF0000"/>
              </a:solidFill>
              <a:latin typeface="Calibri"/>
            </a:endParaRPr>
          </a:p>
        </p:txBody>
      </p:sp>
      <p:pic>
        <p:nvPicPr>
          <p:cNvPr id="5" name="Picture 2" descr="Instruments De Musique PNG pour téléchargement gratuit">
            <a:extLst>
              <a:ext uri="{FF2B5EF4-FFF2-40B4-BE49-F238E27FC236}">
                <a16:creationId xmlns:a16="http://schemas.microsoft.com/office/drawing/2014/main" id="{4098F00C-7996-B312-4DCE-AFA072B02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12977"/>
            <a:ext cx="3744000" cy="18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4" presetClass="entr" presetSubtype="1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1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E8615D07-A80A-4E41-ACEA-E9F6881183AA}">
  <we:reference id="wa104380519" version="3.7.0.0" store="fr-FR" storeType="OMEX"/>
  <we:alternateReferences>
    <we:reference id="WA104380519" version="3.7.0.0" store="WA10438051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311</Words>
  <Application>Microsoft Office PowerPoint</Application>
  <PresentationFormat>Affichage à l'écran (4:3)</PresentationFormat>
  <Paragraphs>122</Paragraphs>
  <Slides>51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63" baseType="lpstr">
      <vt:lpstr>Arial</vt:lpstr>
      <vt:lpstr>Broadway</vt:lpstr>
      <vt:lpstr>Calibri</vt:lpstr>
      <vt:lpstr>Carlito</vt:lpstr>
      <vt:lpstr>Chiller</vt:lpstr>
      <vt:lpstr>Courgette</vt:lpstr>
      <vt:lpstr>Euphorigenic</vt:lpstr>
      <vt:lpstr>Franklin Gothic Medium</vt:lpstr>
      <vt:lpstr>Rockwell</vt:lpstr>
      <vt:lpstr>Thème Office</vt:lpstr>
      <vt:lpstr>83_Thème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85</cp:revision>
  <dcterms:created xsi:type="dcterms:W3CDTF">2025-09-17T12:37:16Z</dcterms:created>
  <dcterms:modified xsi:type="dcterms:W3CDTF">2025-12-23T13:13:30Z</dcterms:modified>
</cp:coreProperties>
</file>