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68"/>
  </p:notesMasterIdLst>
  <p:sldIdLst>
    <p:sldId id="338" r:id="rId4"/>
    <p:sldId id="339" r:id="rId5"/>
    <p:sldId id="340" r:id="rId6"/>
    <p:sldId id="341" r:id="rId7"/>
    <p:sldId id="342" r:id="rId8"/>
    <p:sldId id="343" r:id="rId9"/>
    <p:sldId id="344" r:id="rId10"/>
    <p:sldId id="345" r:id="rId11"/>
    <p:sldId id="346" r:id="rId12"/>
    <p:sldId id="347" r:id="rId13"/>
    <p:sldId id="348" r:id="rId14"/>
    <p:sldId id="349" r:id="rId15"/>
    <p:sldId id="350" r:id="rId16"/>
    <p:sldId id="351" r:id="rId17"/>
    <p:sldId id="352" r:id="rId18"/>
    <p:sldId id="353" r:id="rId19"/>
    <p:sldId id="354" r:id="rId20"/>
    <p:sldId id="355" r:id="rId21"/>
    <p:sldId id="356" r:id="rId22"/>
    <p:sldId id="357" r:id="rId23"/>
    <p:sldId id="358" r:id="rId24"/>
    <p:sldId id="359" r:id="rId25"/>
    <p:sldId id="360" r:id="rId26"/>
    <p:sldId id="361" r:id="rId27"/>
    <p:sldId id="362" r:id="rId28"/>
    <p:sldId id="363" r:id="rId29"/>
    <p:sldId id="364" r:id="rId30"/>
    <p:sldId id="365" r:id="rId31"/>
    <p:sldId id="366" r:id="rId32"/>
    <p:sldId id="367" r:id="rId33"/>
    <p:sldId id="368" r:id="rId34"/>
    <p:sldId id="369" r:id="rId35"/>
    <p:sldId id="370" r:id="rId36"/>
    <p:sldId id="371" r:id="rId37"/>
    <p:sldId id="372" r:id="rId38"/>
    <p:sldId id="373" r:id="rId39"/>
    <p:sldId id="374" r:id="rId40"/>
    <p:sldId id="375" r:id="rId41"/>
    <p:sldId id="376" r:id="rId42"/>
    <p:sldId id="377" r:id="rId43"/>
    <p:sldId id="378" r:id="rId44"/>
    <p:sldId id="379" r:id="rId45"/>
    <p:sldId id="380" r:id="rId46"/>
    <p:sldId id="381" r:id="rId47"/>
    <p:sldId id="382" r:id="rId48"/>
    <p:sldId id="383" r:id="rId49"/>
    <p:sldId id="384" r:id="rId50"/>
    <p:sldId id="385" r:id="rId51"/>
    <p:sldId id="386" r:id="rId52"/>
    <p:sldId id="387" r:id="rId53"/>
    <p:sldId id="388" r:id="rId54"/>
    <p:sldId id="389" r:id="rId55"/>
    <p:sldId id="390" r:id="rId56"/>
    <p:sldId id="391" r:id="rId57"/>
    <p:sldId id="392" r:id="rId58"/>
    <p:sldId id="393" r:id="rId59"/>
    <p:sldId id="394" r:id="rId60"/>
    <p:sldId id="395" r:id="rId61"/>
    <p:sldId id="396" r:id="rId62"/>
    <p:sldId id="399" r:id="rId63"/>
    <p:sldId id="400" r:id="rId64"/>
    <p:sldId id="397" r:id="rId65"/>
    <p:sldId id="398" r:id="rId66"/>
    <p:sldId id="401" r:id="rId67"/>
  </p:sldIdLst>
  <p:sldSz cx="9144000" cy="6858000" type="screen4x3"/>
  <p:notesSz cx="6858000" cy="9144000"/>
  <p:defaultTextStyle>
    <a:defPPr>
      <a:defRPr lang="fr-FR"/>
    </a:defPPr>
    <a:lvl1pPr marL="0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cGOt7PqKkBWYBP2vivOaA==" hashData="ehIUyLWUHL63MlEz6cfjtJudSAgBs4eYLJxHXbW35BNT5H1baoGwGTPxkKsSPHpjJKhoQR2YqRalbtuSXFhGkA=="/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109" y="58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27FF8-8597-43AC-997C-63144F272466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5762A-3012-40C2-8B54-13F0FB9B7E9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427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2" indent="0">
              <a:buNone/>
              <a:defRPr sz="2400"/>
            </a:lvl3pPr>
            <a:lvl4pPr marL="1371572" indent="0">
              <a:buNone/>
              <a:defRPr sz="2000"/>
            </a:lvl4pPr>
            <a:lvl5pPr marL="1828764" indent="0">
              <a:buNone/>
              <a:defRPr sz="2000"/>
            </a:lvl5pPr>
            <a:lvl6pPr marL="2285954" indent="0">
              <a:buNone/>
              <a:defRPr sz="2000"/>
            </a:lvl6pPr>
            <a:lvl7pPr marL="2743146" indent="0">
              <a:buNone/>
              <a:defRPr sz="2000"/>
            </a:lvl7pPr>
            <a:lvl8pPr marL="3200336" indent="0">
              <a:buNone/>
              <a:defRPr sz="2000"/>
            </a:lvl8pPr>
            <a:lvl9pPr marL="365752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67" y="213462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3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0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5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0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5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0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90" y="4411088"/>
            <a:ext cx="7772400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90" y="2906726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0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06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0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00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50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01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51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01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15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0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177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059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177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59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952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77162"/>
            <a:ext cx="5111750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952" y="1435204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03898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793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033" indent="0">
              <a:buNone/>
              <a:defRPr sz="3200"/>
            </a:lvl2pPr>
            <a:lvl3pPr marL="1050063" indent="0">
              <a:buNone/>
              <a:defRPr sz="2800"/>
            </a:lvl3pPr>
            <a:lvl4pPr marL="1575053" indent="0">
              <a:buNone/>
              <a:defRPr sz="2300"/>
            </a:lvl4pPr>
            <a:lvl5pPr marL="2100070" indent="0">
              <a:buNone/>
              <a:defRPr sz="2300"/>
            </a:lvl5pPr>
            <a:lvl6pPr marL="2625086" indent="0">
              <a:buNone/>
              <a:defRPr sz="2300"/>
            </a:lvl6pPr>
            <a:lvl7pPr marL="3150103" indent="0">
              <a:buNone/>
              <a:defRPr sz="2300"/>
            </a:lvl7pPr>
            <a:lvl8pPr marL="3675131" indent="0">
              <a:buNone/>
              <a:defRPr sz="2300"/>
            </a:lvl8pPr>
            <a:lvl9pPr marL="420013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68236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842" y="277940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7" y="27794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1" y="2131589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2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4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7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9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1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6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4412221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90673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23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47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71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95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19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42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66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90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7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86" y="1535225"/>
            <a:ext cx="404018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86" y="2175058"/>
            <a:ext cx="404018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8" y="1535225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8" y="2175058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28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7869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28" y="1435202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3" y="4804610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3" y="618643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2390" indent="0">
              <a:buNone/>
              <a:defRPr sz="3200"/>
            </a:lvl2pPr>
            <a:lvl3pPr marL="1044773" indent="0">
              <a:buNone/>
              <a:defRPr sz="2800"/>
            </a:lvl3pPr>
            <a:lvl4pPr marL="1567133" indent="0">
              <a:buNone/>
              <a:defRPr sz="2300"/>
            </a:lvl4pPr>
            <a:lvl5pPr marL="2089519" indent="0">
              <a:buNone/>
              <a:defRPr sz="2300"/>
            </a:lvl5pPr>
            <a:lvl6pPr marL="2611903" indent="0">
              <a:buNone/>
              <a:defRPr sz="2300"/>
            </a:lvl6pPr>
            <a:lvl7pPr marL="3134278" indent="0">
              <a:buNone/>
              <a:defRPr sz="2300"/>
            </a:lvl7pPr>
            <a:lvl8pPr marL="3656646" indent="0">
              <a:buNone/>
              <a:defRPr sz="2300"/>
            </a:lvl8pPr>
            <a:lvl9pPr marL="4179020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3" y="536824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4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8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2" y="274639"/>
            <a:ext cx="8229600" cy="1143000"/>
          </a:xfrm>
          <a:prstGeom prst="rect">
            <a:avLst/>
          </a:prstGeom>
        </p:spPr>
        <p:txBody>
          <a:bodyPr vert="horz" lIns="91438" tIns="45720" rIns="91438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600203"/>
            <a:ext cx="8229600" cy="4525963"/>
          </a:xfrm>
          <a:prstGeom prst="rect">
            <a:avLst/>
          </a:prstGeom>
        </p:spPr>
        <p:txBody>
          <a:bodyPr vert="horz" lIns="91438" tIns="45720" rIns="91438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3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3" indent="-342893" algn="l" defTabSz="9143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6" indent="-285744" algn="l" defTabSz="9143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7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8" indent="-228595" algn="l" defTabSz="9143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58" indent="-228595" algn="l" defTabSz="9143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1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2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27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7" y="275908"/>
            <a:ext cx="8229599" cy="1143002"/>
          </a:xfrm>
          <a:prstGeom prst="rect">
            <a:avLst/>
          </a:prstGeom>
        </p:spPr>
        <p:txBody>
          <a:bodyPr vert="horz" lIns="104545" tIns="52246" rIns="104545" bIns="52246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7" y="1601262"/>
            <a:ext cx="8229599" cy="4525963"/>
          </a:xfrm>
          <a:prstGeom prst="rect">
            <a:avLst/>
          </a:prstGeom>
        </p:spPr>
        <p:txBody>
          <a:bodyPr vert="horz" lIns="104545" tIns="52246" rIns="104545" bIns="52246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9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l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8" y="6359718"/>
            <a:ext cx="2895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ct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5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105006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773" indent="-393773" algn="l" defTabSz="105006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141" indent="-328131" algn="l" defTabSz="105006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2559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7563" indent="-262532" algn="l" defTabSz="105006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2606" indent="-262532" algn="l" defTabSz="105006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7583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261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763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2671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03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06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05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007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508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010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5131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013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626"/>
            <a:ext cx="8229599" cy="1143002"/>
          </a:xfrm>
          <a:prstGeom prst="rect">
            <a:avLst/>
          </a:prstGeom>
        </p:spPr>
        <p:txBody>
          <a:bodyPr vert="horz" lIns="103815" tIns="51887" rIns="103815" bIns="5188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342"/>
            <a:ext cx="8229599" cy="4525963"/>
          </a:xfrm>
          <a:prstGeom prst="rect">
            <a:avLst/>
          </a:prstGeom>
        </p:spPr>
        <p:txBody>
          <a:bodyPr vert="horz" lIns="103815" tIns="51887" rIns="103815" bIns="5188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8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l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ct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6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104477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08" indent="-391808" algn="l" defTabSz="104477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8854" indent="-326483" algn="l" defTabSz="104477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5962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318" indent="-261220" algn="l" defTabSz="104477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0696" indent="-261220" algn="l" defTabSz="104477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3051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95459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7845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0226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239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77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713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519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190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278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6646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902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7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-114290" y="5528267"/>
            <a:ext cx="9066999" cy="1179653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Plain">
              <a:avLst/>
            </a:prstTxWarp>
            <a:spAutoFit/>
          </a:bodyPr>
          <a:lstStyle/>
          <a:p>
            <a:pPr algn="ctr" defTabSz="1050033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</a:t>
            </a:r>
            <a:r>
              <a:rPr lang="fr-FR" sz="5800" dirty="0">
                <a:ln w="50800">
                  <a:solidFill>
                    <a:prstClr val="black"/>
                  </a:solidFill>
                </a:ln>
                <a:solidFill>
                  <a:srgbClr val="FF66FF"/>
                </a:solidFill>
                <a:latin typeface="Broadway" pitchFamily="82" charset="0"/>
              </a:rPr>
              <a:t>Vu  par des  touristes 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616002" y="972002"/>
            <a:ext cx="3433293" cy="4013001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ArchUpPour">
              <a:avLst/>
            </a:prstTxWarp>
            <a:spAutoFit/>
          </a:bodyPr>
          <a:lstStyle/>
          <a:p>
            <a:pPr defTabSz="1050033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</a:t>
            </a:r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156002" y="3240000"/>
            <a:ext cx="2771801" cy="1473474"/>
          </a:xfrm>
          <a:prstGeom prst="rect">
            <a:avLst/>
          </a:prstGeom>
          <a:noFill/>
        </p:spPr>
        <p:txBody>
          <a:bodyPr wrap="square" lIns="87655" tIns="43812" rIns="87655" bIns="43812" rtlCol="0">
            <a:spAutoFit/>
          </a:bodyPr>
          <a:lstStyle/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396000" y="108002"/>
            <a:ext cx="4787524" cy="1872459"/>
          </a:xfrm>
          <a:prstGeom prst="rect">
            <a:avLst/>
          </a:prstGeom>
        </p:spPr>
        <p:txBody>
          <a:bodyPr wrap="square" lIns="117017" tIns="58495" rIns="117017" bIns="58495">
            <a:spAutoFit/>
          </a:bodyPr>
          <a:lstStyle/>
          <a:p>
            <a:pPr algn="ctr" defTabSz="1050033"/>
            <a:r>
              <a:rPr lang="fr-FR" sz="3200" b="1" dirty="0">
                <a:solidFill>
                  <a:prstClr val="white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50033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020002" y="2132858"/>
            <a:ext cx="657923" cy="981032"/>
          </a:xfrm>
          <a:prstGeom prst="rect">
            <a:avLst/>
          </a:prstGeom>
        </p:spPr>
        <p:txBody>
          <a:bodyPr wrap="none" lIns="87655" tIns="43812" rIns="87655" bIns="43812">
            <a:spAutoFit/>
          </a:bodyPr>
          <a:lstStyle/>
          <a:p>
            <a:pPr defTabSz="1048434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5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-480000">
            <a:off x="216000" y="1872002"/>
            <a:ext cx="4686259" cy="1935731"/>
          </a:xfrm>
          <a:prstGeom prst="rect">
            <a:avLst/>
          </a:prstGeom>
        </p:spPr>
        <p:txBody>
          <a:bodyPr wrap="square" lIns="88215" tIns="44105" rIns="88215" bIns="44105">
            <a:spAutoFit/>
          </a:bodyPr>
          <a:lstStyle/>
          <a:p>
            <a:pPr algn="ctr" defTabSz="1044732"/>
            <a:r>
              <a:rPr lang="fr-FR" sz="60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Églises  du  grand-est</a:t>
            </a:r>
            <a:endParaRPr lang="fr-FR" sz="2800" dirty="0">
              <a:solidFill>
                <a:srgbClr val="FF0000"/>
              </a:solidFill>
            </a:endParaRPr>
          </a:p>
        </p:txBody>
      </p:sp>
      <p:pic>
        <p:nvPicPr>
          <p:cNvPr id="11" name="Image 10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665939C4-8582-4F74-EF64-0CAB67DD20D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044415"/>
            <a:ext cx="2160000" cy="2160000"/>
          </a:xfrm>
          <a:prstGeom prst="rect">
            <a:avLst/>
          </a:prstGeom>
        </p:spPr>
      </p:pic>
      <p:pic>
        <p:nvPicPr>
          <p:cNvPr id="7" name="Taizé Instrumental 18">
            <a:hlinkClick r:id="" action="ppaction://media"/>
            <a:extLst>
              <a:ext uri="{FF2B5EF4-FFF2-40B4-BE49-F238E27FC236}">
                <a16:creationId xmlns:a16="http://schemas.microsoft.com/office/drawing/2014/main" id="{9DA649B4-9384-781D-DB11-C1910E055D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27784" y="3931017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rippl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1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1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100"/>
                            </p:stCondLst>
                            <p:childTnLst>
                              <p:par>
                                <p:cTn id="4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3848" y="6165304"/>
            <a:ext cx="4761471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Maximin de Thionville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E31458-819C-B094-16FC-A441D9EE7930}"/>
              </a:ext>
            </a:extLst>
          </p:cNvPr>
          <p:cNvSpPr/>
          <p:nvPr/>
        </p:nvSpPr>
        <p:spPr>
          <a:xfrm>
            <a:off x="5148064" y="332656"/>
            <a:ext cx="3744416" cy="369332"/>
          </a:xfrm>
          <a:prstGeom prst="rect">
            <a:avLst/>
          </a:prstGeom>
          <a:gradFill>
            <a:gsLst>
              <a:gs pos="1000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Bonne Fontaine 57</a:t>
            </a:r>
          </a:p>
        </p:txBody>
      </p:sp>
    </p:spTree>
    <p:extLst>
      <p:ext uri="{BB962C8B-B14F-4D97-AF65-F5344CB8AC3E}">
        <p14:creationId xmlns:p14="http://schemas.microsoft.com/office/powerpoint/2010/main" val="855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3453FC1-FE4D-DCB2-B576-DEED12FC3B6E}"/>
              </a:ext>
            </a:extLst>
          </p:cNvPr>
          <p:cNvSpPr/>
          <p:nvPr/>
        </p:nvSpPr>
        <p:spPr>
          <a:xfrm>
            <a:off x="5148064" y="332656"/>
            <a:ext cx="374441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Bonne Fontaine 57</a:t>
            </a:r>
          </a:p>
        </p:txBody>
      </p:sp>
    </p:spTree>
    <p:extLst>
      <p:ext uri="{BB962C8B-B14F-4D97-AF65-F5344CB8AC3E}">
        <p14:creationId xmlns:p14="http://schemas.microsoft.com/office/powerpoint/2010/main" val="353202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7BD115-6B38-1FF5-7BEC-5D9725F9461D}"/>
              </a:ext>
            </a:extLst>
          </p:cNvPr>
          <p:cNvSpPr/>
          <p:nvPr/>
        </p:nvSpPr>
        <p:spPr>
          <a:xfrm>
            <a:off x="5148064" y="332656"/>
            <a:ext cx="374441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Bonne Fontaine 57</a:t>
            </a:r>
          </a:p>
        </p:txBody>
      </p:sp>
    </p:spTree>
    <p:extLst>
      <p:ext uri="{BB962C8B-B14F-4D97-AF65-F5344CB8AC3E}">
        <p14:creationId xmlns:p14="http://schemas.microsoft.com/office/powerpoint/2010/main" val="394987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06114D4-4610-47E8-5E9A-F04310A4EF78}"/>
              </a:ext>
            </a:extLst>
          </p:cNvPr>
          <p:cNvSpPr/>
          <p:nvPr/>
        </p:nvSpPr>
        <p:spPr>
          <a:xfrm>
            <a:off x="179512" y="404664"/>
            <a:ext cx="374441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Bonne Fontaine 57</a:t>
            </a:r>
          </a:p>
        </p:txBody>
      </p:sp>
    </p:spTree>
    <p:extLst>
      <p:ext uri="{BB962C8B-B14F-4D97-AF65-F5344CB8AC3E}">
        <p14:creationId xmlns:p14="http://schemas.microsoft.com/office/powerpoint/2010/main" val="99140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A9CEC86-BC59-70CC-36AC-1D9515043D8C}"/>
              </a:ext>
            </a:extLst>
          </p:cNvPr>
          <p:cNvSpPr/>
          <p:nvPr/>
        </p:nvSpPr>
        <p:spPr>
          <a:xfrm>
            <a:off x="5148064" y="332656"/>
            <a:ext cx="374441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Bonne Fontaine 57</a:t>
            </a:r>
          </a:p>
        </p:txBody>
      </p:sp>
    </p:spTree>
    <p:extLst>
      <p:ext uri="{BB962C8B-B14F-4D97-AF65-F5344CB8AC3E}">
        <p14:creationId xmlns:p14="http://schemas.microsoft.com/office/powerpoint/2010/main" val="148611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E40B36F9-2A45-A5AC-A66C-C8C71F1EF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82905"/>
            <a:ext cx="9111341" cy="6070431"/>
          </a:xfrm>
          <a:prstGeom prst="rect">
            <a:avLst/>
          </a:prstGeom>
          <a:ln>
            <a:solidFill>
              <a:srgbClr val="92D050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5966D2F-5E0B-1C16-9A2A-243356EBD2DF}"/>
              </a:ext>
            </a:extLst>
          </p:cNvPr>
          <p:cNvSpPr/>
          <p:nvPr/>
        </p:nvSpPr>
        <p:spPr>
          <a:xfrm>
            <a:off x="5004048" y="764704"/>
            <a:ext cx="374441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Breitenau 67</a:t>
            </a:r>
          </a:p>
        </p:txBody>
      </p:sp>
    </p:spTree>
    <p:extLst>
      <p:ext uri="{BB962C8B-B14F-4D97-AF65-F5344CB8AC3E}">
        <p14:creationId xmlns:p14="http://schemas.microsoft.com/office/powerpoint/2010/main" val="33761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nuage&#10;&#10;Le contenu généré par l’IA peut être incorrect.">
            <a:extLst>
              <a:ext uri="{FF2B5EF4-FFF2-40B4-BE49-F238E27FC236}">
                <a16:creationId xmlns:a16="http://schemas.microsoft.com/office/drawing/2014/main" id="{14354699-FFB7-D2D5-42AD-443FF32C4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27384"/>
            <a:ext cx="4608512" cy="69127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97D3162-57D4-FD2F-7AAB-DCD3E6796FDE}"/>
              </a:ext>
            </a:extLst>
          </p:cNvPr>
          <p:cNvSpPr/>
          <p:nvPr/>
        </p:nvSpPr>
        <p:spPr>
          <a:xfrm>
            <a:off x="2447764" y="260648"/>
            <a:ext cx="4248472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Abbatiale de Wissembourg 67</a:t>
            </a:r>
          </a:p>
        </p:txBody>
      </p:sp>
    </p:spTree>
    <p:extLst>
      <p:ext uri="{BB962C8B-B14F-4D97-AF65-F5344CB8AC3E}">
        <p14:creationId xmlns:p14="http://schemas.microsoft.com/office/powerpoint/2010/main" val="158120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bâtiment&#10;&#10;Le contenu généré par l’IA peut être incorrect.">
            <a:extLst>
              <a:ext uri="{FF2B5EF4-FFF2-40B4-BE49-F238E27FC236}">
                <a16:creationId xmlns:a16="http://schemas.microsoft.com/office/drawing/2014/main" id="{7DC37C92-C301-936C-A4D5-320038278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845" y="8733"/>
            <a:ext cx="5046310" cy="68501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73AAA1-6FC3-6AE0-2367-96D31B3F54AD}"/>
              </a:ext>
            </a:extLst>
          </p:cNvPr>
          <p:cNvSpPr/>
          <p:nvPr/>
        </p:nvSpPr>
        <p:spPr>
          <a:xfrm>
            <a:off x="2699792" y="116632"/>
            <a:ext cx="374441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Colmar 68</a:t>
            </a:r>
          </a:p>
        </p:txBody>
      </p:sp>
    </p:spTree>
    <p:extLst>
      <p:ext uri="{BB962C8B-B14F-4D97-AF65-F5344CB8AC3E}">
        <p14:creationId xmlns:p14="http://schemas.microsoft.com/office/powerpoint/2010/main" val="349038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art, mur&#10;&#10;Le contenu généré par l’IA peut être incorrect.">
            <a:extLst>
              <a:ext uri="{FF2B5EF4-FFF2-40B4-BE49-F238E27FC236}">
                <a16:creationId xmlns:a16="http://schemas.microsoft.com/office/drawing/2014/main" id="{F5C30499-2DEA-3E58-48BF-A35C6B3F8E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241407E-8059-BDA7-BA3C-7404BB0EDC52}"/>
              </a:ext>
            </a:extLst>
          </p:cNvPr>
          <p:cNvSpPr/>
          <p:nvPr/>
        </p:nvSpPr>
        <p:spPr>
          <a:xfrm>
            <a:off x="2123728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Couvent Franciscaine Reinacker 67</a:t>
            </a:r>
          </a:p>
        </p:txBody>
      </p:sp>
    </p:spTree>
    <p:extLst>
      <p:ext uri="{BB962C8B-B14F-4D97-AF65-F5344CB8AC3E}">
        <p14:creationId xmlns:p14="http://schemas.microsoft.com/office/powerpoint/2010/main" val="61381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utel, chapelle, lieu de culte&#10;&#10;Le contenu généré par l’IA peut être incorrect.">
            <a:extLst>
              <a:ext uri="{FF2B5EF4-FFF2-40B4-BE49-F238E27FC236}">
                <a16:creationId xmlns:a16="http://schemas.microsoft.com/office/drawing/2014/main" id="{7E0E6C9C-1D96-9DAB-8B0F-BEDB7CCE2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6B4AC08-216E-567A-3385-ECAE4D370E9C}"/>
              </a:ext>
            </a:extLst>
          </p:cNvPr>
          <p:cNvSpPr/>
          <p:nvPr/>
        </p:nvSpPr>
        <p:spPr>
          <a:xfrm>
            <a:off x="2123728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Couvent Franciscaine Reinacker 67</a:t>
            </a:r>
          </a:p>
        </p:txBody>
      </p:sp>
    </p:spTree>
    <p:extLst>
      <p:ext uri="{BB962C8B-B14F-4D97-AF65-F5344CB8AC3E}">
        <p14:creationId xmlns:p14="http://schemas.microsoft.com/office/powerpoint/2010/main" val="364012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habits, meubles&#10;&#10;Le contenu généré par l’IA peut être incorrect.">
            <a:extLst>
              <a:ext uri="{FF2B5EF4-FFF2-40B4-BE49-F238E27FC236}">
                <a16:creationId xmlns:a16="http://schemas.microsoft.com/office/drawing/2014/main" id="{18445793-5B44-292C-9EE7-0BABC1FEB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092030" cy="67893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88F06C0-734D-1045-5DD1-8391F0ECFCFE}"/>
              </a:ext>
            </a:extLst>
          </p:cNvPr>
          <p:cNvSpPr/>
          <p:nvPr/>
        </p:nvSpPr>
        <p:spPr>
          <a:xfrm>
            <a:off x="2123728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Couvent Franciscaine Reinacker 67</a:t>
            </a:r>
          </a:p>
        </p:txBody>
      </p:sp>
    </p:spTree>
    <p:extLst>
      <p:ext uri="{BB962C8B-B14F-4D97-AF65-F5344CB8AC3E}">
        <p14:creationId xmlns:p14="http://schemas.microsoft.com/office/powerpoint/2010/main" val="147930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bâtiment, verre&#10;&#10;Le contenu généré par l’IA peut être incorrect.">
            <a:extLst>
              <a:ext uri="{FF2B5EF4-FFF2-40B4-BE49-F238E27FC236}">
                <a16:creationId xmlns:a16="http://schemas.microsoft.com/office/drawing/2014/main" id="{4710F77A-E517-C80C-7AF1-FF9613F297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64637"/>
            <a:ext cx="5040560" cy="672074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DC6E47-B3EA-9571-709E-08D7A654AD98}"/>
              </a:ext>
            </a:extLst>
          </p:cNvPr>
          <p:cNvSpPr/>
          <p:nvPr/>
        </p:nvSpPr>
        <p:spPr>
          <a:xfrm>
            <a:off x="2231740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Couvent Franciscaine Reinacker 67</a:t>
            </a:r>
          </a:p>
        </p:txBody>
      </p:sp>
    </p:spTree>
    <p:extLst>
      <p:ext uri="{BB962C8B-B14F-4D97-AF65-F5344CB8AC3E}">
        <p14:creationId xmlns:p14="http://schemas.microsoft.com/office/powerpoint/2010/main" val="368243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lieu de culte, sanctuaire&#10;&#10;Le contenu généré par l’IA peut être incorrect.">
            <a:extLst>
              <a:ext uri="{FF2B5EF4-FFF2-40B4-BE49-F238E27FC236}">
                <a16:creationId xmlns:a16="http://schemas.microsoft.com/office/drawing/2014/main" id="{7487A7BF-1E22-C2C2-77C5-7A9D720DC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68627"/>
            <a:ext cx="5112568" cy="6816757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7FE5C2D-F157-ABF8-BA97-6FBB737E875B}"/>
              </a:ext>
            </a:extLst>
          </p:cNvPr>
          <p:cNvSpPr/>
          <p:nvPr/>
        </p:nvSpPr>
        <p:spPr>
          <a:xfrm>
            <a:off x="2123728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Couvent Franciscaine Reinacker 67</a:t>
            </a:r>
          </a:p>
        </p:txBody>
      </p:sp>
    </p:spTree>
    <p:extLst>
      <p:ext uri="{BB962C8B-B14F-4D97-AF65-F5344CB8AC3E}">
        <p14:creationId xmlns:p14="http://schemas.microsoft.com/office/powerpoint/2010/main" val="62183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ciel, plein air&#10;&#10;Le contenu généré par l’IA peut être incorrect.">
            <a:extLst>
              <a:ext uri="{FF2B5EF4-FFF2-40B4-BE49-F238E27FC236}">
                <a16:creationId xmlns:a16="http://schemas.microsoft.com/office/drawing/2014/main" id="{445453F9-5A7B-2ED7-15F7-46F7CD0DC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FBF797-5E1B-6EE6-1FA1-4E2646F9198B}"/>
              </a:ext>
            </a:extLst>
          </p:cNvPr>
          <p:cNvSpPr/>
          <p:nvPr/>
        </p:nvSpPr>
        <p:spPr>
          <a:xfrm>
            <a:off x="2123728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Couvent Franciscaine Reinacker 67</a:t>
            </a:r>
          </a:p>
        </p:txBody>
      </p:sp>
    </p:spTree>
    <p:extLst>
      <p:ext uri="{BB962C8B-B14F-4D97-AF65-F5344CB8AC3E}">
        <p14:creationId xmlns:p14="http://schemas.microsoft.com/office/powerpoint/2010/main" val="74673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F83167-6E0A-463A-A651-85F50369E39A}"/>
              </a:ext>
            </a:extLst>
          </p:cNvPr>
          <p:cNvSpPr/>
          <p:nvPr/>
        </p:nvSpPr>
        <p:spPr>
          <a:xfrm>
            <a:off x="2123728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Couvent Franciscaine Reinacker 67</a:t>
            </a:r>
          </a:p>
        </p:txBody>
      </p:sp>
    </p:spTree>
    <p:extLst>
      <p:ext uri="{BB962C8B-B14F-4D97-AF65-F5344CB8AC3E}">
        <p14:creationId xmlns:p14="http://schemas.microsoft.com/office/powerpoint/2010/main" val="332923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CFF0735-3D88-5ECF-B568-3AB509B7950D}"/>
              </a:ext>
            </a:extLst>
          </p:cNvPr>
          <p:cNvSpPr/>
          <p:nvPr/>
        </p:nvSpPr>
        <p:spPr>
          <a:xfrm>
            <a:off x="3923928" y="332656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Garrebourg 57</a:t>
            </a:r>
          </a:p>
        </p:txBody>
      </p:sp>
    </p:spTree>
    <p:extLst>
      <p:ext uri="{BB962C8B-B14F-4D97-AF65-F5344CB8AC3E}">
        <p14:creationId xmlns:p14="http://schemas.microsoft.com/office/powerpoint/2010/main" val="83807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4B6938EE-F8AF-A6A2-8A5F-26A96B9A9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30570" cy="684076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B9398F7-F9DB-AF1F-BAD3-F618E9FEEFFC}"/>
              </a:ext>
            </a:extLst>
          </p:cNvPr>
          <p:cNvSpPr/>
          <p:nvPr/>
        </p:nvSpPr>
        <p:spPr>
          <a:xfrm>
            <a:off x="2159732" y="116632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</a:t>
            </a:r>
            <a:r>
              <a:rPr lang="fr-FR" dirty="0" err="1">
                <a:latin typeface="Black Ops One" pitchFamily="2" charset="0"/>
              </a:rPr>
              <a:t>Melsheim</a:t>
            </a:r>
            <a:r>
              <a:rPr lang="fr-FR" dirty="0">
                <a:latin typeface="Black Ops One" pitchFamily="2" charset="0"/>
              </a:rPr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422208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4E590F3-D462-F16D-1237-59994177901E}"/>
              </a:ext>
            </a:extLst>
          </p:cNvPr>
          <p:cNvSpPr/>
          <p:nvPr/>
        </p:nvSpPr>
        <p:spPr>
          <a:xfrm>
            <a:off x="1907704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66FF">
                <a:alpha val="99000"/>
              </a:srgb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Monswiller 67</a:t>
            </a:r>
          </a:p>
        </p:txBody>
      </p:sp>
    </p:spTree>
    <p:extLst>
      <p:ext uri="{BB962C8B-B14F-4D97-AF65-F5344CB8AC3E}">
        <p14:creationId xmlns:p14="http://schemas.microsoft.com/office/powerpoint/2010/main" val="96150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33F0BA-09C6-375E-04BA-74237CF5A668}"/>
              </a:ext>
            </a:extLst>
          </p:cNvPr>
          <p:cNvSpPr/>
          <p:nvPr/>
        </p:nvSpPr>
        <p:spPr>
          <a:xfrm>
            <a:off x="3995936" y="260648"/>
            <a:ext cx="4824536" cy="369332"/>
          </a:xfrm>
          <a:prstGeom prst="rect">
            <a:avLst/>
          </a:prstGeom>
          <a:gradFill>
            <a:gsLst>
              <a:gs pos="0">
                <a:srgbClr val="FFEFD1">
                  <a:lumMod val="98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Monswiller 67</a:t>
            </a:r>
          </a:p>
        </p:txBody>
      </p:sp>
    </p:spTree>
    <p:extLst>
      <p:ext uri="{BB962C8B-B14F-4D97-AF65-F5344CB8AC3E}">
        <p14:creationId xmlns:p14="http://schemas.microsoft.com/office/powerpoint/2010/main" val="420285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774E13E-55E1-D132-BEA1-0DFBE4C78151}"/>
              </a:ext>
            </a:extLst>
          </p:cNvPr>
          <p:cNvSpPr/>
          <p:nvPr/>
        </p:nvSpPr>
        <p:spPr>
          <a:xfrm>
            <a:off x="1907704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Monswiller 67</a:t>
            </a:r>
          </a:p>
        </p:txBody>
      </p:sp>
    </p:spTree>
    <p:extLst>
      <p:ext uri="{BB962C8B-B14F-4D97-AF65-F5344CB8AC3E}">
        <p14:creationId xmlns:p14="http://schemas.microsoft.com/office/powerpoint/2010/main" val="168509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A4B1A8A-9BED-1DFB-6D25-71706E69CB79}"/>
              </a:ext>
            </a:extLst>
          </p:cNvPr>
          <p:cNvSpPr/>
          <p:nvPr/>
        </p:nvSpPr>
        <p:spPr>
          <a:xfrm>
            <a:off x="1907704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Monswiller 67</a:t>
            </a:r>
          </a:p>
        </p:txBody>
      </p:sp>
    </p:spTree>
    <p:extLst>
      <p:ext uri="{BB962C8B-B14F-4D97-AF65-F5344CB8AC3E}">
        <p14:creationId xmlns:p14="http://schemas.microsoft.com/office/powerpoint/2010/main" val="90012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6B135F-2366-3734-0F87-7827B7FF3FE1}"/>
              </a:ext>
            </a:extLst>
          </p:cNvPr>
          <p:cNvSpPr/>
          <p:nvPr/>
        </p:nvSpPr>
        <p:spPr>
          <a:xfrm>
            <a:off x="1907704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Monswiller 67</a:t>
            </a:r>
          </a:p>
        </p:txBody>
      </p:sp>
    </p:spTree>
    <p:extLst>
      <p:ext uri="{BB962C8B-B14F-4D97-AF65-F5344CB8AC3E}">
        <p14:creationId xmlns:p14="http://schemas.microsoft.com/office/powerpoint/2010/main" val="101448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C21E712-8482-84AA-CB39-E5E4CD2C02B8}"/>
              </a:ext>
            </a:extLst>
          </p:cNvPr>
          <p:cNvSpPr/>
          <p:nvPr/>
        </p:nvSpPr>
        <p:spPr>
          <a:xfrm>
            <a:off x="1907704" y="260648"/>
            <a:ext cx="4824536" cy="369332"/>
          </a:xfrm>
          <a:prstGeom prst="rect">
            <a:avLst/>
          </a:prstGeom>
          <a:gradFill>
            <a:gsLst>
              <a:gs pos="0">
                <a:srgbClr val="FFEFD1">
                  <a:lumMod val="99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Monswiller 67</a:t>
            </a:r>
          </a:p>
        </p:txBody>
      </p:sp>
    </p:spTree>
    <p:extLst>
      <p:ext uri="{BB962C8B-B14F-4D97-AF65-F5344CB8AC3E}">
        <p14:creationId xmlns:p14="http://schemas.microsoft.com/office/powerpoint/2010/main" val="81625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bâtiment, ciel&#10;&#10;Le contenu généré par l’IA peut être incorrect.">
            <a:extLst>
              <a:ext uri="{FF2B5EF4-FFF2-40B4-BE49-F238E27FC236}">
                <a16:creationId xmlns:a16="http://schemas.microsoft.com/office/drawing/2014/main" id="{BC209C5F-42E2-822C-D243-82863A8D9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02945"/>
            <a:ext cx="9161189" cy="546235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413B024-BAC9-3EF3-7056-8BFC53D03B0C}"/>
              </a:ext>
            </a:extLst>
          </p:cNvPr>
          <p:cNvSpPr/>
          <p:nvPr/>
        </p:nvSpPr>
        <p:spPr>
          <a:xfrm>
            <a:off x="1475656" y="62068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de Trimbach 67</a:t>
            </a:r>
          </a:p>
        </p:txBody>
      </p:sp>
    </p:spTree>
    <p:extLst>
      <p:ext uri="{BB962C8B-B14F-4D97-AF65-F5344CB8AC3E}">
        <p14:creationId xmlns:p14="http://schemas.microsoft.com/office/powerpoint/2010/main" val="211306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7A185E-F4BD-FC53-4423-65AAEA1C2284}"/>
              </a:ext>
            </a:extLst>
          </p:cNvPr>
          <p:cNvSpPr/>
          <p:nvPr/>
        </p:nvSpPr>
        <p:spPr>
          <a:xfrm>
            <a:off x="1331640" y="404664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protestante de Molsheim 67</a:t>
            </a:r>
          </a:p>
        </p:txBody>
      </p:sp>
    </p:spTree>
    <p:extLst>
      <p:ext uri="{BB962C8B-B14F-4D97-AF65-F5344CB8AC3E}">
        <p14:creationId xmlns:p14="http://schemas.microsoft.com/office/powerpoint/2010/main" val="89463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8928E189-D6DF-1D38-63A2-CE0A9DFB8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E020F5-A002-314E-E9BA-F9DF7416D3C0}"/>
              </a:ext>
            </a:extLst>
          </p:cNvPr>
          <p:cNvSpPr/>
          <p:nvPr/>
        </p:nvSpPr>
        <p:spPr>
          <a:xfrm>
            <a:off x="2159732" y="188640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protestante de Molsheim 67</a:t>
            </a:r>
          </a:p>
        </p:txBody>
      </p:sp>
    </p:spTree>
    <p:extLst>
      <p:ext uri="{BB962C8B-B14F-4D97-AF65-F5344CB8AC3E}">
        <p14:creationId xmlns:p14="http://schemas.microsoft.com/office/powerpoint/2010/main" val="293882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F1F638-1EEB-C9C3-5F7F-0DF9E40E35FB}"/>
              </a:ext>
            </a:extLst>
          </p:cNvPr>
          <p:cNvSpPr/>
          <p:nvPr/>
        </p:nvSpPr>
        <p:spPr>
          <a:xfrm>
            <a:off x="3851920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protestante de Molsheim 67</a:t>
            </a:r>
          </a:p>
        </p:txBody>
      </p:sp>
    </p:spTree>
    <p:extLst>
      <p:ext uri="{BB962C8B-B14F-4D97-AF65-F5344CB8AC3E}">
        <p14:creationId xmlns:p14="http://schemas.microsoft.com/office/powerpoint/2010/main" val="424148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70674CF-F07E-754A-D75A-629D90725C47}"/>
              </a:ext>
            </a:extLst>
          </p:cNvPr>
          <p:cNvSpPr/>
          <p:nvPr/>
        </p:nvSpPr>
        <p:spPr>
          <a:xfrm>
            <a:off x="2843808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protestante de Molsheim 67</a:t>
            </a:r>
          </a:p>
        </p:txBody>
      </p:sp>
    </p:spTree>
    <p:extLst>
      <p:ext uri="{BB962C8B-B14F-4D97-AF65-F5344CB8AC3E}">
        <p14:creationId xmlns:p14="http://schemas.microsoft.com/office/powerpoint/2010/main" val="254215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bâtiment, verre&#10;&#10;Le contenu généré par l’IA peut être incorrect.">
            <a:extLst>
              <a:ext uri="{FF2B5EF4-FFF2-40B4-BE49-F238E27FC236}">
                <a16:creationId xmlns:a16="http://schemas.microsoft.com/office/drawing/2014/main" id="{9622F7E6-B64B-D2B8-1CDB-0C33D35AF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68627"/>
            <a:ext cx="5092030" cy="67893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CD23797-BE00-0FEE-C516-FED9328C0316}"/>
              </a:ext>
            </a:extLst>
          </p:cNvPr>
          <p:cNvSpPr/>
          <p:nvPr/>
        </p:nvSpPr>
        <p:spPr>
          <a:xfrm>
            <a:off x="1331640" y="404664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protestante de Molsheim 67</a:t>
            </a:r>
          </a:p>
        </p:txBody>
      </p:sp>
    </p:spTree>
    <p:extLst>
      <p:ext uri="{BB962C8B-B14F-4D97-AF65-F5344CB8AC3E}">
        <p14:creationId xmlns:p14="http://schemas.microsoft.com/office/powerpoint/2010/main" val="300824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94A8B6A-CBC5-EBE8-3AD2-0DEDA5D0FE9B}"/>
              </a:ext>
            </a:extLst>
          </p:cNvPr>
          <p:cNvSpPr/>
          <p:nvPr/>
        </p:nvSpPr>
        <p:spPr>
          <a:xfrm>
            <a:off x="1331640" y="404664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protestante de Molsheim 67</a:t>
            </a:r>
          </a:p>
        </p:txBody>
      </p:sp>
    </p:spTree>
    <p:extLst>
      <p:ext uri="{BB962C8B-B14F-4D97-AF65-F5344CB8AC3E}">
        <p14:creationId xmlns:p14="http://schemas.microsoft.com/office/powerpoint/2010/main" val="215952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BC656DE1-2E9B-F3A0-57C2-D84C2A743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EC09624-72CA-ED05-0EE0-5061DF1FA3B9}"/>
              </a:ext>
            </a:extLst>
          </p:cNvPr>
          <p:cNvSpPr/>
          <p:nvPr/>
        </p:nvSpPr>
        <p:spPr>
          <a:xfrm>
            <a:off x="2149463" y="260648"/>
            <a:ext cx="482453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Leon IX À Dabo 57</a:t>
            </a:r>
          </a:p>
        </p:txBody>
      </p:sp>
    </p:spTree>
    <p:extLst>
      <p:ext uri="{BB962C8B-B14F-4D97-AF65-F5344CB8AC3E}">
        <p14:creationId xmlns:p14="http://schemas.microsoft.com/office/powerpoint/2010/main" val="98599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te d’intérieur, décoration d’intérieur, miroir&#10;&#10;Le contenu généré par l’IA peut être incorrect.">
            <a:extLst>
              <a:ext uri="{FF2B5EF4-FFF2-40B4-BE49-F238E27FC236}">
                <a16:creationId xmlns:a16="http://schemas.microsoft.com/office/drawing/2014/main" id="{0ED82605-A3C0-84E2-7946-786EA4293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8858405-7E2C-350E-D97E-5B2FE3E6122D}"/>
              </a:ext>
            </a:extLst>
          </p:cNvPr>
          <p:cNvSpPr/>
          <p:nvPr/>
        </p:nvSpPr>
        <p:spPr>
          <a:xfrm>
            <a:off x="2000250" y="260648"/>
            <a:ext cx="509202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Maurice d Orschwiller 67</a:t>
            </a:r>
          </a:p>
        </p:txBody>
      </p:sp>
    </p:spTree>
    <p:extLst>
      <p:ext uri="{BB962C8B-B14F-4D97-AF65-F5344CB8AC3E}">
        <p14:creationId xmlns:p14="http://schemas.microsoft.com/office/powerpoint/2010/main" val="7843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autel, table, intérieur&#10;&#10;Le contenu généré par l’IA peut être incorrect.">
            <a:extLst>
              <a:ext uri="{FF2B5EF4-FFF2-40B4-BE49-F238E27FC236}">
                <a16:creationId xmlns:a16="http://schemas.microsoft.com/office/drawing/2014/main" id="{191A9322-BD6A-2F45-8033-0838C94C7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B531317-DB5D-96BC-475D-A1D7D5DEE01E}"/>
              </a:ext>
            </a:extLst>
          </p:cNvPr>
          <p:cNvSpPr/>
          <p:nvPr/>
        </p:nvSpPr>
        <p:spPr>
          <a:xfrm>
            <a:off x="2000250" y="260648"/>
            <a:ext cx="509202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Maurice d Orschwiller 67</a:t>
            </a:r>
          </a:p>
        </p:txBody>
      </p:sp>
    </p:spTree>
    <p:extLst>
      <p:ext uri="{BB962C8B-B14F-4D97-AF65-F5344CB8AC3E}">
        <p14:creationId xmlns:p14="http://schemas.microsoft.com/office/powerpoint/2010/main" val="358024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EEA2D5AD-6E7A-E22D-D5C8-23163316B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84576" cy="691276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47D966E-5C76-3FCA-1F98-E4AB98C51027}"/>
              </a:ext>
            </a:extLst>
          </p:cNvPr>
          <p:cNvSpPr/>
          <p:nvPr/>
        </p:nvSpPr>
        <p:spPr>
          <a:xfrm>
            <a:off x="2000250" y="260648"/>
            <a:ext cx="509202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Maurice d Orschwiller 67</a:t>
            </a:r>
          </a:p>
        </p:txBody>
      </p:sp>
    </p:spTree>
    <p:extLst>
      <p:ext uri="{BB962C8B-B14F-4D97-AF65-F5344CB8AC3E}">
        <p14:creationId xmlns:p14="http://schemas.microsoft.com/office/powerpoint/2010/main" val="402916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église, mur, bâtiment&#10;&#10;Le contenu généré par l’IA peut être incorrect.">
            <a:extLst>
              <a:ext uri="{FF2B5EF4-FFF2-40B4-BE49-F238E27FC236}">
                <a16:creationId xmlns:a16="http://schemas.microsoft.com/office/drawing/2014/main" id="{4DF9A186-CC3B-8720-C0B1-E469F6F15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68627"/>
            <a:ext cx="5112568" cy="681675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83ABC4A-4859-5B84-8167-6F9C8F87E725}"/>
              </a:ext>
            </a:extLst>
          </p:cNvPr>
          <p:cNvSpPr/>
          <p:nvPr/>
        </p:nvSpPr>
        <p:spPr>
          <a:xfrm>
            <a:off x="2000250" y="260648"/>
            <a:ext cx="509202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Maurice d Orschwiller 67</a:t>
            </a:r>
          </a:p>
        </p:txBody>
      </p:sp>
    </p:spTree>
    <p:extLst>
      <p:ext uri="{BB962C8B-B14F-4D97-AF65-F5344CB8AC3E}">
        <p14:creationId xmlns:p14="http://schemas.microsoft.com/office/powerpoint/2010/main" val="821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sculpture, statue&#10;&#10;Le contenu généré par l’IA peut être incorrect.">
            <a:extLst>
              <a:ext uri="{FF2B5EF4-FFF2-40B4-BE49-F238E27FC236}">
                <a16:creationId xmlns:a16="http://schemas.microsoft.com/office/drawing/2014/main" id="{8DE0AB13-7096-1925-70C4-4FD4A103C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ED97366-F1BA-B9F0-C62A-9843FD87ACE4}"/>
              </a:ext>
            </a:extLst>
          </p:cNvPr>
          <p:cNvSpPr/>
          <p:nvPr/>
        </p:nvSpPr>
        <p:spPr>
          <a:xfrm>
            <a:off x="2000250" y="260648"/>
            <a:ext cx="509202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Maurice d Orschwiller 67</a:t>
            </a:r>
          </a:p>
        </p:txBody>
      </p:sp>
    </p:spTree>
    <p:extLst>
      <p:ext uri="{BB962C8B-B14F-4D97-AF65-F5344CB8AC3E}">
        <p14:creationId xmlns:p14="http://schemas.microsoft.com/office/powerpoint/2010/main" val="247543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0899588C-F756-C42C-970C-7782F6235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516D76F-309A-7ED9-DAAD-B57D7C2F70F2}"/>
              </a:ext>
            </a:extLst>
          </p:cNvPr>
          <p:cNvSpPr/>
          <p:nvPr/>
        </p:nvSpPr>
        <p:spPr>
          <a:xfrm>
            <a:off x="2000250" y="260648"/>
            <a:ext cx="509202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Maurice d Orschwiller 67</a:t>
            </a:r>
          </a:p>
        </p:txBody>
      </p:sp>
    </p:spTree>
    <p:extLst>
      <p:ext uri="{BB962C8B-B14F-4D97-AF65-F5344CB8AC3E}">
        <p14:creationId xmlns:p14="http://schemas.microsoft.com/office/powerpoint/2010/main" val="261315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te d’intérieur, décoration d’intérieur, miroir&#10;&#10;Le contenu généré par l’IA peut être incorrect.">
            <a:extLst>
              <a:ext uri="{FF2B5EF4-FFF2-40B4-BE49-F238E27FC236}">
                <a16:creationId xmlns:a16="http://schemas.microsoft.com/office/drawing/2014/main" id="{FA177988-C582-3246-439A-6503607FA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30570" cy="684076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DFD23A3-9AA4-64D3-D671-592CB2B58A2E}"/>
              </a:ext>
            </a:extLst>
          </p:cNvPr>
          <p:cNvSpPr/>
          <p:nvPr/>
        </p:nvSpPr>
        <p:spPr>
          <a:xfrm>
            <a:off x="2000250" y="260648"/>
            <a:ext cx="5092029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Maurice d Orschwiller 67</a:t>
            </a:r>
          </a:p>
        </p:txBody>
      </p:sp>
    </p:spTree>
    <p:extLst>
      <p:ext uri="{BB962C8B-B14F-4D97-AF65-F5344CB8AC3E}">
        <p14:creationId xmlns:p14="http://schemas.microsoft.com/office/powerpoint/2010/main" val="112617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49AEE9-22F1-1083-44EC-FC2D9A612F20}"/>
              </a:ext>
            </a:extLst>
          </p:cNvPr>
          <p:cNvSpPr/>
          <p:nvPr/>
        </p:nvSpPr>
        <p:spPr>
          <a:xfrm>
            <a:off x="2000250" y="260648"/>
            <a:ext cx="602813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Pierre le Vieux à Strasbourg 67</a:t>
            </a:r>
          </a:p>
        </p:txBody>
      </p:sp>
    </p:spTree>
    <p:extLst>
      <p:ext uri="{BB962C8B-B14F-4D97-AF65-F5344CB8AC3E}">
        <p14:creationId xmlns:p14="http://schemas.microsoft.com/office/powerpoint/2010/main" val="254465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788E872-CD7E-043A-0D33-B266C659FDE9}"/>
              </a:ext>
            </a:extLst>
          </p:cNvPr>
          <p:cNvSpPr/>
          <p:nvPr/>
        </p:nvSpPr>
        <p:spPr>
          <a:xfrm>
            <a:off x="2000250" y="260648"/>
            <a:ext cx="602813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Pierre le Vieux à Strasbourg 67</a:t>
            </a:r>
          </a:p>
        </p:txBody>
      </p:sp>
    </p:spTree>
    <p:extLst>
      <p:ext uri="{BB962C8B-B14F-4D97-AF65-F5344CB8AC3E}">
        <p14:creationId xmlns:p14="http://schemas.microsoft.com/office/powerpoint/2010/main" val="341021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tatue&#10;&#10;Le contenu généré par l’IA peut être incorrect.">
            <a:extLst>
              <a:ext uri="{FF2B5EF4-FFF2-40B4-BE49-F238E27FC236}">
                <a16:creationId xmlns:a16="http://schemas.microsoft.com/office/drawing/2014/main" id="{1D550115-AD2D-6421-C611-27BEDD269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EF20AE-4C08-B95A-8EF6-7F4FDCF6BD8B}"/>
              </a:ext>
            </a:extLst>
          </p:cNvPr>
          <p:cNvSpPr/>
          <p:nvPr/>
        </p:nvSpPr>
        <p:spPr>
          <a:xfrm>
            <a:off x="2000250" y="260648"/>
            <a:ext cx="509203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Pierre le Vieux à Strasbourg 67</a:t>
            </a:r>
          </a:p>
        </p:txBody>
      </p:sp>
    </p:spTree>
    <p:extLst>
      <p:ext uri="{BB962C8B-B14F-4D97-AF65-F5344CB8AC3E}">
        <p14:creationId xmlns:p14="http://schemas.microsoft.com/office/powerpoint/2010/main" val="352313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E8D49C-5A60-557B-A609-337232C7AAA3}"/>
              </a:ext>
            </a:extLst>
          </p:cNvPr>
          <p:cNvSpPr/>
          <p:nvPr/>
        </p:nvSpPr>
        <p:spPr>
          <a:xfrm>
            <a:off x="2000250" y="260648"/>
            <a:ext cx="6028134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Église Saint Pierre le Vieux à Strasbourg 67</a:t>
            </a:r>
          </a:p>
        </p:txBody>
      </p:sp>
    </p:spTree>
    <p:extLst>
      <p:ext uri="{BB962C8B-B14F-4D97-AF65-F5344CB8AC3E}">
        <p14:creationId xmlns:p14="http://schemas.microsoft.com/office/powerpoint/2010/main" val="173226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EB9B91F9-3030-1AB5-625B-F21453A87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5"/>
            <a:ext cx="5112568" cy="68167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2BF01C6-D903-B149-E620-400CF80D90C2}"/>
              </a:ext>
            </a:extLst>
          </p:cNvPr>
          <p:cNvSpPr/>
          <p:nvPr/>
        </p:nvSpPr>
        <p:spPr>
          <a:xfrm>
            <a:off x="2133997" y="188640"/>
            <a:ext cx="4803998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Eglise de </a:t>
            </a:r>
            <a:r>
              <a:rPr lang="fr-FR" dirty="0" err="1">
                <a:latin typeface="Black Ops One" pitchFamily="2" charset="0"/>
              </a:rPr>
              <a:t>Froeschwiller</a:t>
            </a:r>
            <a:r>
              <a:rPr lang="fr-FR" dirty="0">
                <a:latin typeface="Black Ops One" pitchFamily="2" charset="0"/>
              </a:rPr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241641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3396D16-B434-CA49-E648-87679FFFAFB0}"/>
              </a:ext>
            </a:extLst>
          </p:cNvPr>
          <p:cNvSpPr/>
          <p:nvPr/>
        </p:nvSpPr>
        <p:spPr>
          <a:xfrm>
            <a:off x="2133997" y="188640"/>
            <a:ext cx="4803998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Eglise de </a:t>
            </a:r>
            <a:r>
              <a:rPr lang="fr-FR" dirty="0" err="1">
                <a:latin typeface="Black Ops One" pitchFamily="2" charset="0"/>
              </a:rPr>
              <a:t>Froeschwiller</a:t>
            </a:r>
            <a:r>
              <a:rPr lang="fr-FR" dirty="0">
                <a:latin typeface="Black Ops One" pitchFamily="2" charset="0"/>
              </a:rPr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130546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bâtiment&#10;&#10;Le contenu généré par l’IA peut être incorrect.">
            <a:extLst>
              <a:ext uri="{FF2B5EF4-FFF2-40B4-BE49-F238E27FC236}">
                <a16:creationId xmlns:a16="http://schemas.microsoft.com/office/drawing/2014/main" id="{A6D76D80-948F-EE2E-11BD-0201362FA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80512" cy="516403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1863F62-517C-FFA9-1EBE-89D9645471E7}"/>
              </a:ext>
            </a:extLst>
          </p:cNvPr>
          <p:cNvSpPr/>
          <p:nvPr/>
        </p:nvSpPr>
        <p:spPr>
          <a:xfrm>
            <a:off x="1691680" y="1052736"/>
            <a:ext cx="4803998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170908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arbre&#10;&#10;Le contenu généré par l’IA peut être incorrect.">
            <a:extLst>
              <a:ext uri="{FF2B5EF4-FFF2-40B4-BE49-F238E27FC236}">
                <a16:creationId xmlns:a16="http://schemas.microsoft.com/office/drawing/2014/main" id="{8AEDFC96-694C-BCFB-BE21-5791A93C01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80512" cy="5164038"/>
          </a:xfrm>
          <a:prstGeom prst="rect">
            <a:avLst/>
          </a:prstGeom>
          <a:ln>
            <a:solidFill>
              <a:schemeClr val="accent5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C9C037-0B83-9B42-47CE-534CC04171F3}"/>
              </a:ext>
            </a:extLst>
          </p:cNvPr>
          <p:cNvSpPr/>
          <p:nvPr/>
        </p:nvSpPr>
        <p:spPr>
          <a:xfrm>
            <a:off x="1979712" y="1052736"/>
            <a:ext cx="4803998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31176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funérailles, plaque, plein air&#10;&#10;Le contenu généré par l’IA peut être incorrect.">
            <a:extLst>
              <a:ext uri="{FF2B5EF4-FFF2-40B4-BE49-F238E27FC236}">
                <a16:creationId xmlns:a16="http://schemas.microsoft.com/office/drawing/2014/main" id="{1BC218D5-2F3B-8839-64B9-AFA682F64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80512" cy="516403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B6B28F3-61A3-DFFA-2B83-B81F6109ABB6}"/>
              </a:ext>
            </a:extLst>
          </p:cNvPr>
          <p:cNvSpPr/>
          <p:nvPr/>
        </p:nvSpPr>
        <p:spPr>
          <a:xfrm>
            <a:off x="1907704" y="5301208"/>
            <a:ext cx="4803998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129653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propriété&#10;&#10;Le contenu généré par l’IA peut être incorrect.">
            <a:extLst>
              <a:ext uri="{FF2B5EF4-FFF2-40B4-BE49-F238E27FC236}">
                <a16:creationId xmlns:a16="http://schemas.microsoft.com/office/drawing/2014/main" id="{EA5401C2-FC01-7446-CC2D-13F9B5E71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-27384"/>
            <a:ext cx="4016474" cy="6885384"/>
          </a:xfrm>
          <a:prstGeom prst="rect">
            <a:avLst/>
          </a:prstGeom>
          <a:ln>
            <a:solidFill>
              <a:schemeClr val="accent5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559DC89-939D-9719-320D-79A11BACB104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75424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el&#10;&#10;Le contenu généré par l’IA peut être incorrect.">
            <a:extLst>
              <a:ext uri="{FF2B5EF4-FFF2-40B4-BE49-F238E27FC236}">
                <a16:creationId xmlns:a16="http://schemas.microsoft.com/office/drawing/2014/main" id="{7A1A551D-1322-8331-BA43-3C313F3D9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6838"/>
            <a:ext cx="4613116" cy="685116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C86DF0B-4DCE-E12B-3B09-39DF947B2898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392837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Lopin de terre, plante&#10;&#10;Le contenu généré par l’IA peut être incorrect.">
            <a:extLst>
              <a:ext uri="{FF2B5EF4-FFF2-40B4-BE49-F238E27FC236}">
                <a16:creationId xmlns:a16="http://schemas.microsoft.com/office/drawing/2014/main" id="{A10ACD09-8398-584F-3F8F-706CDA2D3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4812"/>
            <a:ext cx="4320600" cy="676856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7312659-457C-F9BB-C858-4098BB4133C2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166752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grave&#10;&#10;Le contenu généré par l’IA peut être incorrect.">
            <a:extLst>
              <a:ext uri="{FF2B5EF4-FFF2-40B4-BE49-F238E27FC236}">
                <a16:creationId xmlns:a16="http://schemas.microsoft.com/office/drawing/2014/main" id="{3AA741DD-0E94-CFDC-3214-8700C88D1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-22271"/>
            <a:ext cx="3875886" cy="6880271"/>
          </a:xfrm>
          <a:prstGeom prst="rect">
            <a:avLst/>
          </a:prstGeom>
          <a:ln>
            <a:solidFill>
              <a:schemeClr val="accent5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6F9C9E-056A-573C-82F3-B97FCB69E988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131644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bâtiment&#10;&#10;Le contenu généré par l’IA peut être incorrect.">
            <a:extLst>
              <a:ext uri="{FF2B5EF4-FFF2-40B4-BE49-F238E27FC236}">
                <a16:creationId xmlns:a16="http://schemas.microsoft.com/office/drawing/2014/main" id="{1FC12E9C-94DC-F9EA-99AA-5D7027B6B79E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6" y="52072"/>
            <a:ext cx="5040000" cy="684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BF5CDAA-6B10-6B4C-6E1D-B566C4B7173D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 err="1">
                <a:latin typeface="Black Ops One" pitchFamily="2" charset="0"/>
              </a:rPr>
              <a:t>Himmolsheim</a:t>
            </a:r>
            <a:r>
              <a:rPr lang="fr-FR" dirty="0">
                <a:latin typeface="Black Ops One" pitchFamily="2" charset="0"/>
              </a:rPr>
              <a:t> aujourd'hui disparu 67</a:t>
            </a:r>
          </a:p>
        </p:txBody>
      </p:sp>
    </p:spTree>
    <p:extLst>
      <p:ext uri="{BB962C8B-B14F-4D97-AF65-F5344CB8AC3E}">
        <p14:creationId xmlns:p14="http://schemas.microsoft.com/office/powerpoint/2010/main" val="267597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5D139-61AD-409D-9CAB-D9A3ECA82D4C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Ruines de l'ancienne abbaye à </a:t>
            </a:r>
            <a:r>
              <a:rPr lang="fr-FR" dirty="0" err="1">
                <a:latin typeface="Black Ops One" pitchFamily="2" charset="0"/>
              </a:rPr>
              <a:t>Graufthal</a:t>
            </a:r>
            <a:r>
              <a:rPr lang="fr-FR" dirty="0">
                <a:latin typeface="Black Ops One" pitchFamily="2" charset="0"/>
              </a:rPr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155504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F97CC17-6033-2928-F212-856B4DE604CA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Ruines de l'ancienne abbaye à </a:t>
            </a:r>
            <a:r>
              <a:rPr lang="fr-FR" dirty="0" err="1">
                <a:latin typeface="Black Ops One" pitchFamily="2" charset="0"/>
              </a:rPr>
              <a:t>Graufthal</a:t>
            </a:r>
            <a:r>
              <a:rPr lang="fr-FR" dirty="0">
                <a:latin typeface="Black Ops One" pitchFamily="2" charset="0"/>
              </a:rPr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104986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E1BBEE-8847-22A4-8023-020846DC178D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Ruines de l'ancienne abbaye à </a:t>
            </a:r>
            <a:r>
              <a:rPr lang="fr-FR" dirty="0" err="1">
                <a:latin typeface="Black Ops One" pitchFamily="2" charset="0"/>
              </a:rPr>
              <a:t>Graufthal</a:t>
            </a:r>
            <a:r>
              <a:rPr lang="fr-FR" dirty="0">
                <a:latin typeface="Black Ops One" pitchFamily="2" charset="0"/>
              </a:rPr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139640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2FF77F-FA48-6626-CF0A-F5EFA89CEDC9}"/>
              </a:ext>
            </a:extLst>
          </p:cNvPr>
          <p:cNvSpPr/>
          <p:nvPr/>
        </p:nvSpPr>
        <p:spPr>
          <a:xfrm>
            <a:off x="2674057" y="188640"/>
            <a:ext cx="3795886" cy="646331"/>
          </a:xfrm>
          <a:prstGeom prst="rect">
            <a:avLst/>
          </a:prstGeom>
          <a:gradFill>
            <a:gsLst>
              <a:gs pos="1000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Ruines de l'ancienne abbaye à </a:t>
            </a:r>
            <a:r>
              <a:rPr lang="fr-FR" dirty="0" err="1">
                <a:latin typeface="Black Ops One" pitchFamily="2" charset="0"/>
              </a:rPr>
              <a:t>Graufthal</a:t>
            </a:r>
            <a:r>
              <a:rPr lang="fr-FR" dirty="0">
                <a:latin typeface="Black Ops One" pitchFamily="2" charset="0"/>
              </a:rPr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327487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6547A2A5-1E20-C941-D153-B1EED9A54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48" y="1196753"/>
            <a:ext cx="9144000" cy="443959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94C52E6-7D38-C4AC-540B-FD32B797DFF0}"/>
              </a:ext>
            </a:extLst>
          </p:cNvPr>
          <p:cNvSpPr/>
          <p:nvPr/>
        </p:nvSpPr>
        <p:spPr>
          <a:xfrm>
            <a:off x="4355976" y="1484784"/>
            <a:ext cx="379588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Eglise d’Ottmarsheim 68</a:t>
            </a:r>
          </a:p>
        </p:txBody>
      </p:sp>
    </p:spTree>
    <p:extLst>
      <p:ext uri="{BB962C8B-B14F-4D97-AF65-F5344CB8AC3E}">
        <p14:creationId xmlns:p14="http://schemas.microsoft.com/office/powerpoint/2010/main" val="263033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ade, intérieur, bâtiment, mur&#10;&#10;Le contenu généré par l’IA peut être incorrect.">
            <a:extLst>
              <a:ext uri="{FF2B5EF4-FFF2-40B4-BE49-F238E27FC236}">
                <a16:creationId xmlns:a16="http://schemas.microsoft.com/office/drawing/2014/main" id="{85254F3C-2653-B635-B7C1-71CB1C8B3AA5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180" y="0"/>
            <a:ext cx="6840000" cy="684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5E890C-4471-D8AB-AF9E-0CB69672E431}"/>
              </a:ext>
            </a:extLst>
          </p:cNvPr>
          <p:cNvSpPr/>
          <p:nvPr/>
        </p:nvSpPr>
        <p:spPr>
          <a:xfrm>
            <a:off x="2051720" y="404664"/>
            <a:ext cx="3795886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Eglise d’Ottmarsheim 68</a:t>
            </a:r>
          </a:p>
        </p:txBody>
      </p:sp>
    </p:spTree>
    <p:extLst>
      <p:ext uri="{BB962C8B-B14F-4D97-AF65-F5344CB8AC3E}">
        <p14:creationId xmlns:p14="http://schemas.microsoft.com/office/powerpoint/2010/main" val="37463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ond, art&#10;&#10;Le contenu généré par l’IA peut être incorrect.">
            <a:extLst>
              <a:ext uri="{FF2B5EF4-FFF2-40B4-BE49-F238E27FC236}">
                <a16:creationId xmlns:a16="http://schemas.microsoft.com/office/drawing/2014/main" id="{F293B451-A77A-E674-5D5D-BDF5C632908A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2" y="-1898"/>
            <a:ext cx="6840000" cy="684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A9E035D-4E83-34DE-394E-834B6FB102BB}"/>
              </a:ext>
            </a:extLst>
          </p:cNvPr>
          <p:cNvSpPr/>
          <p:nvPr/>
        </p:nvSpPr>
        <p:spPr>
          <a:xfrm>
            <a:off x="2051720" y="476672"/>
            <a:ext cx="3795886" cy="369332"/>
          </a:xfrm>
          <a:prstGeom prst="rect">
            <a:avLst/>
          </a:prstGeom>
          <a:gradFill>
            <a:gsLst>
              <a:gs pos="1500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Eglise d’Ottmarsheim 68</a:t>
            </a:r>
          </a:p>
        </p:txBody>
      </p:sp>
    </p:spTree>
    <p:extLst>
      <p:ext uri="{BB962C8B-B14F-4D97-AF65-F5344CB8AC3E}">
        <p14:creationId xmlns:p14="http://schemas.microsoft.com/office/powerpoint/2010/main" val="26213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3149BE-0DFC-7E17-AF2A-6536B4E2AD59}"/>
              </a:ext>
            </a:extLst>
          </p:cNvPr>
          <p:cNvSpPr/>
          <p:nvPr/>
        </p:nvSpPr>
        <p:spPr>
          <a:xfrm>
            <a:off x="2843808" y="260648"/>
            <a:ext cx="4320480" cy="64633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Notre-Dame du Schauenberg Pfaffenheim  68</a:t>
            </a:r>
          </a:p>
        </p:txBody>
      </p:sp>
    </p:spTree>
    <p:extLst>
      <p:ext uri="{BB962C8B-B14F-4D97-AF65-F5344CB8AC3E}">
        <p14:creationId xmlns:p14="http://schemas.microsoft.com/office/powerpoint/2010/main" val="280766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oir et blanc&#10;&#10;Le contenu généré par l’IA peut être incorrect.">
            <a:extLst>
              <a:ext uri="{FF2B5EF4-FFF2-40B4-BE49-F238E27FC236}">
                <a16:creationId xmlns:a16="http://schemas.microsoft.com/office/drawing/2014/main" id="{B20D814B-727A-233F-8028-144E11AEE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84576" cy="691276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DAE3598-4941-CC96-DECE-7AF1209D6A73}"/>
              </a:ext>
            </a:extLst>
          </p:cNvPr>
          <p:cNvSpPr/>
          <p:nvPr/>
        </p:nvSpPr>
        <p:spPr>
          <a:xfrm>
            <a:off x="2339752" y="260648"/>
            <a:ext cx="4320480" cy="36933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889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Black Ops One" pitchFamily="2" charset="0"/>
              </a:rPr>
              <a:t>Eglise d’Uttenhoffen 67</a:t>
            </a:r>
          </a:p>
        </p:txBody>
      </p:sp>
    </p:spTree>
    <p:extLst>
      <p:ext uri="{BB962C8B-B14F-4D97-AF65-F5344CB8AC3E}">
        <p14:creationId xmlns:p14="http://schemas.microsoft.com/office/powerpoint/2010/main" val="101766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20520000">
            <a:off x="1896677" y="540000"/>
            <a:ext cx="2134048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marL="0" marR="0" lvl="0" indent="0" algn="l" defTabSz="1044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00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211959" y="2362023"/>
            <a:ext cx="1214144" cy="75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7" tIns="57642" rIns="115317" bIns="57642" rtlCol="0" anchor="ctr"/>
          <a:lstStyle/>
          <a:p>
            <a:pPr marL="0" marR="0" lvl="0" indent="0" algn="ctr" defTabSz="1044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2653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685888" y="257834"/>
            <a:ext cx="4251413" cy="2009236"/>
          </a:xfrm>
          <a:prstGeom prst="rect">
            <a:avLst/>
          </a:prstGeom>
          <a:noFill/>
        </p:spPr>
        <p:txBody>
          <a:bodyPr wrap="square" lIns="115317" tIns="57642" rIns="115317" bIns="57642" rtlCol="0">
            <a:spAutoFit/>
          </a:bodyPr>
          <a:lstStyle/>
          <a:p>
            <a:pPr marL="0" marR="0" lvl="0" indent="0" algn="ctr" defTabSz="1044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00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Musique Instrumentale Taize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680000" y="6120000"/>
            <a:ext cx="2000101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marL="0" marR="0" lvl="0" indent="0" algn="l" defTabSz="1044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00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700" b="1" i="0" u="none" strike="noStrike" kern="1200" cap="none" spc="0" normalizeH="0" baseline="0" noProof="0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20000">
            <a:off x="288000" y="819138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277090" y="3749509"/>
            <a:ext cx="2467625" cy="1602308"/>
          </a:xfrm>
          <a:prstGeom prst="rect">
            <a:avLst/>
          </a:prstGeom>
        </p:spPr>
      </p:pic>
      <p:pic>
        <p:nvPicPr>
          <p:cNvPr id="13" name="Image 12" descr="240_F_54055975_XWuJeVgL7wiaGDD6DF0osiJSQmwJ1dJ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63702" y="3816000"/>
            <a:ext cx="912000" cy="68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017FB9-9899-ED32-82F0-983254D20A70}"/>
              </a:ext>
            </a:extLst>
          </p:cNvPr>
          <p:cNvSpPr txBox="1">
            <a:spLocks/>
          </p:cNvSpPr>
          <p:nvPr/>
        </p:nvSpPr>
        <p:spPr>
          <a:xfrm>
            <a:off x="3094539" y="6071260"/>
            <a:ext cx="1440000" cy="8469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76966" tIns="38483" rIns="76966" bIns="38483" rtlCol="0">
            <a:spAutoFit/>
          </a:bodyPr>
          <a:lstStyle/>
          <a:p>
            <a:pPr marL="0" marR="0" lvl="0" indent="0" algn="ctr" defTabSz="6926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6926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6926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6926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699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21.12.2025</a:t>
            </a:r>
          </a:p>
          <a:p>
            <a:pPr marL="0" marR="0" lvl="0" indent="0" algn="ctr" defTabSz="6926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699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2" descr="Instruments De Musique PNG pour téléchargement gratuit">
            <a:extLst>
              <a:ext uri="{FF2B5EF4-FFF2-40B4-BE49-F238E27FC236}">
                <a16:creationId xmlns:a16="http://schemas.microsoft.com/office/drawing/2014/main" id="{4098F00C-7996-B312-4DCE-AFA072B02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12977"/>
            <a:ext cx="3744000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</Words>
  <Application>Microsoft Office PowerPoint</Application>
  <PresentationFormat>Affichage à l'écran (4:3)</PresentationFormat>
  <Paragraphs>82</Paragraphs>
  <Slides>64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64</vt:i4>
      </vt:variant>
    </vt:vector>
  </HeadingPairs>
  <TitlesOfParts>
    <vt:vector size="75" baseType="lpstr">
      <vt:lpstr>Arial</vt:lpstr>
      <vt:lpstr>Black Ops One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83_Thème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74</cp:revision>
  <dcterms:created xsi:type="dcterms:W3CDTF">2025-09-17T12:37:16Z</dcterms:created>
  <dcterms:modified xsi:type="dcterms:W3CDTF">2025-12-23T13:17:03Z</dcterms:modified>
</cp:coreProperties>
</file>