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74" r:id="rId4"/>
    <p:sldId id="275" r:id="rId5"/>
    <p:sldId id="345" r:id="rId6"/>
    <p:sldId id="362" r:id="rId7"/>
    <p:sldId id="363" r:id="rId8"/>
    <p:sldId id="364" r:id="rId9"/>
    <p:sldId id="365" r:id="rId10"/>
    <p:sldId id="366" r:id="rId11"/>
    <p:sldId id="361" r:id="rId12"/>
    <p:sldId id="346" r:id="rId13"/>
    <p:sldId id="347" r:id="rId14"/>
    <p:sldId id="348" r:id="rId15"/>
    <p:sldId id="349" r:id="rId16"/>
    <p:sldId id="350" r:id="rId17"/>
    <p:sldId id="367" r:id="rId18"/>
    <p:sldId id="352" r:id="rId19"/>
    <p:sldId id="353" r:id="rId20"/>
    <p:sldId id="354" r:id="rId21"/>
    <p:sldId id="355" r:id="rId22"/>
    <p:sldId id="356" r:id="rId23"/>
    <p:sldId id="357" r:id="rId24"/>
    <p:sldId id="358" r:id="rId25"/>
    <p:sldId id="359" r:id="rId26"/>
    <p:sldId id="360" r:id="rId27"/>
    <p:sldId id="301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7" r:id="rId44"/>
    <p:sldId id="318" r:id="rId45"/>
    <p:sldId id="319" r:id="rId46"/>
    <p:sldId id="320" r:id="rId47"/>
    <p:sldId id="321" r:id="rId48"/>
    <p:sldId id="322" r:id="rId49"/>
    <p:sldId id="323" r:id="rId50"/>
    <p:sldId id="324" r:id="rId51"/>
    <p:sldId id="325" r:id="rId52"/>
    <p:sldId id="326" r:id="rId53"/>
    <p:sldId id="327" r:id="rId54"/>
    <p:sldId id="328" r:id="rId55"/>
    <p:sldId id="329" r:id="rId56"/>
    <p:sldId id="330" r:id="rId57"/>
    <p:sldId id="331" r:id="rId58"/>
    <p:sldId id="332" r:id="rId59"/>
    <p:sldId id="333" r:id="rId60"/>
    <p:sldId id="334" r:id="rId61"/>
    <p:sldId id="335" r:id="rId62"/>
    <p:sldId id="336" r:id="rId63"/>
    <p:sldId id="337" r:id="rId64"/>
    <p:sldId id="338" r:id="rId65"/>
    <p:sldId id="339" r:id="rId66"/>
    <p:sldId id="340" r:id="rId67"/>
    <p:sldId id="341" r:id="rId68"/>
    <p:sldId id="342" r:id="rId69"/>
    <p:sldId id="343" r:id="rId70"/>
    <p:sldId id="344" r:id="rId71"/>
    <p:sldId id="258" r:id="rId72"/>
  </p:sldIdLst>
  <p:sldSz cx="8640763" cy="5759450"/>
  <p:notesSz cx="6858000" cy="9144000"/>
  <p:defaultTextStyle>
    <a:defPPr>
      <a:defRPr lang="fr-FR"/>
    </a:defPPr>
    <a:lvl1pPr marL="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1pPr>
    <a:lvl2pPr marL="34559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2pPr>
    <a:lvl3pPr marL="69119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3pPr>
    <a:lvl4pPr marL="103679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4pPr>
    <a:lvl5pPr marL="138239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5pPr>
    <a:lvl6pPr marL="172798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6pPr>
    <a:lvl7pPr marL="207358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7pPr>
    <a:lvl8pPr marL="241918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8pPr>
    <a:lvl9pPr marL="276478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cCRqilSWLY/m6+G+icekw==" hashData="oJGt50cqyvj5IZpPI/NhqYFacF3zZE4D+KZn9r2Y9NyPWOB+eFvey5TZ9mG/nlzY6tWNAirgav7hG6wSCowhG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5" d="100"/>
          <a:sy n="95" d="100"/>
        </p:scale>
        <p:origin x="7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8261A1-89A2-6C97-910C-605E1DE1D5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096" y="942577"/>
            <a:ext cx="6480572" cy="2005142"/>
          </a:xfrm>
        </p:spPr>
        <p:txBody>
          <a:bodyPr anchor="b"/>
          <a:lstStyle>
            <a:lvl1pPr algn="ctr"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642B57E-C80D-C68C-C2B5-A969F3458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0096" y="3025045"/>
            <a:ext cx="6480572" cy="1390533"/>
          </a:xfrm>
        </p:spPr>
        <p:txBody>
          <a:bodyPr/>
          <a:lstStyle>
            <a:lvl1pPr marL="0" indent="0" algn="ctr">
              <a:buNone/>
              <a:defRPr sz="1701"/>
            </a:lvl1pPr>
            <a:lvl2pPr marL="324018" indent="0" algn="ctr">
              <a:buNone/>
              <a:defRPr sz="1417"/>
            </a:lvl2pPr>
            <a:lvl3pPr marL="648035" indent="0" algn="ctr">
              <a:buNone/>
              <a:defRPr sz="1276"/>
            </a:lvl3pPr>
            <a:lvl4pPr marL="972053" indent="0" algn="ctr">
              <a:buNone/>
              <a:defRPr sz="1134"/>
            </a:lvl4pPr>
            <a:lvl5pPr marL="1296071" indent="0" algn="ctr">
              <a:buNone/>
              <a:defRPr sz="1134"/>
            </a:lvl5pPr>
            <a:lvl6pPr marL="1620088" indent="0" algn="ctr">
              <a:buNone/>
              <a:defRPr sz="1134"/>
            </a:lvl6pPr>
            <a:lvl7pPr marL="1944106" indent="0" algn="ctr">
              <a:buNone/>
              <a:defRPr sz="1134"/>
            </a:lvl7pPr>
            <a:lvl8pPr marL="2268123" indent="0" algn="ctr">
              <a:buNone/>
              <a:defRPr sz="1134"/>
            </a:lvl8pPr>
            <a:lvl9pPr marL="2592141" indent="0" algn="ctr">
              <a:buNone/>
              <a:defRPr sz="1134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36AB09-A64D-04DC-29BF-D1D98B7FB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FED362-C927-8403-C501-92B0F26C8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718262-0A6C-6CF1-DEC7-D575E226C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19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D42E76-268C-07E7-9074-4C7C5586C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CEE232-5273-4658-5762-EF774E03F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F8BF5B-84A4-33D4-CB3F-C34287C90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707063-2E37-2802-2CBE-2BC44E52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1F8EE7-5F90-61FA-2886-BBCA0AC81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605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7F36DC-75DB-2F73-872E-504E7DCAD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2" y="1435864"/>
            <a:ext cx="7452658" cy="2395771"/>
          </a:xfrm>
        </p:spPr>
        <p:txBody>
          <a:bodyPr anchor="b"/>
          <a:lstStyle>
            <a:lvl1pPr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48B7FA-EC42-236B-9D9A-69FC6D69A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9552" y="3854300"/>
            <a:ext cx="7452658" cy="1259879"/>
          </a:xfrm>
        </p:spPr>
        <p:txBody>
          <a:bodyPr/>
          <a:lstStyle>
            <a:lvl1pPr marL="0" indent="0">
              <a:buNone/>
              <a:defRPr sz="1701">
                <a:solidFill>
                  <a:schemeClr val="tx1">
                    <a:tint val="82000"/>
                  </a:schemeClr>
                </a:solidFill>
              </a:defRPr>
            </a:lvl1pPr>
            <a:lvl2pPr marL="324018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2pPr>
            <a:lvl3pPr marL="648035" indent="0">
              <a:buNone/>
              <a:defRPr sz="1276">
                <a:solidFill>
                  <a:schemeClr val="tx1">
                    <a:tint val="82000"/>
                  </a:schemeClr>
                </a:solidFill>
              </a:defRPr>
            </a:lvl3pPr>
            <a:lvl4pPr marL="97205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4pPr>
            <a:lvl5pPr marL="129607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5pPr>
            <a:lvl6pPr marL="1620088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6pPr>
            <a:lvl7pPr marL="1944106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7pPr>
            <a:lvl8pPr marL="226812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8pPr>
            <a:lvl9pPr marL="259214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9BE878-E04F-48AF-FA80-9032102ED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7627AE-5FF3-158A-7007-3DD6D73B4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E3706C-B8DB-2CFA-6754-02E73165D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64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AFC024-2DDC-5D82-2EE4-6D5CE52C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F9B745-933A-7CA9-311F-26CD84A955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4053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C3E2F57-4B98-22C6-3DDD-465068A48D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74386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89B1FA-3683-808C-3777-07AE3351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DFA5F3B-8574-D71D-98BE-218270294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E8CDEB-A8AF-5DF9-67A6-16E29973D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72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4C0882-A4B6-706D-95DF-EEFFCC007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06638"/>
            <a:ext cx="7452658" cy="1113227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ED159F-1734-400F-B991-C713E337D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5178" y="1411865"/>
            <a:ext cx="3655447" cy="69193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32A003-30CE-ED35-7D05-DDC84A04C5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178" y="2103799"/>
            <a:ext cx="3655447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4873589-8389-B0D9-C1E5-607E77D407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74386" y="1411865"/>
            <a:ext cx="3673450" cy="69193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FF55639-5C29-FA88-0825-0F619816B1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74386" y="2103799"/>
            <a:ext cx="3673450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449A4F1-9AB1-38EA-75FC-DF6FA47F2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081D494-D9D1-AFFA-DA68-2CF30EFA9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C188B6D-5315-4019-4404-F2953AD58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206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9C1C77-4920-9280-43F8-D66BB2FDB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4DE3AD4-6DC4-20D9-1529-03597DCA9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4636754-F43D-F73B-1A83-C54789BA1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42D48A-9336-C079-70F1-569FA482C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44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4B0F48-5AFF-9A1D-CD47-9AE1C6359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D1BA95D-7AD7-3F12-60BA-7392CBF8F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4C1FD1-2BDA-B438-4686-96A790616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2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9C61B8-58E2-D3AB-03AC-987CCCE3F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E86B24-6616-B842-ECF7-561B6883E2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3450" y="829255"/>
            <a:ext cx="4374386" cy="4092942"/>
          </a:xfrm>
        </p:spPr>
        <p:txBody>
          <a:bodyPr/>
          <a:lstStyle>
            <a:lvl1pPr>
              <a:defRPr sz="2268"/>
            </a:lvl1pPr>
            <a:lvl2pPr>
              <a:defRPr sz="1984"/>
            </a:lvl2pPr>
            <a:lvl3pPr>
              <a:defRPr sz="1701"/>
            </a:lvl3pPr>
            <a:lvl4pPr>
              <a:defRPr sz="1417"/>
            </a:lvl4pPr>
            <a:lvl5pPr>
              <a:defRPr sz="1417"/>
            </a:lvl5pPr>
            <a:lvl6pPr>
              <a:defRPr sz="1417"/>
            </a:lvl6pPr>
            <a:lvl7pPr>
              <a:defRPr sz="1417"/>
            </a:lvl7pPr>
            <a:lvl8pPr>
              <a:defRPr sz="1417"/>
            </a:lvl8pPr>
            <a:lvl9pPr>
              <a:defRPr sz="141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02F8066-871B-2A7E-3D7A-E9158729BA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D4433B2-9A9C-E048-60FE-9C4E2B0A1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F6576B-298D-4D09-94BF-8D3EBB0A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C09F04-8350-F688-4AA4-8A39A0F3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03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E2407E-0275-8DA5-7C1F-D5BE31A06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F73DBF4-BE56-DF61-1A81-4B5983084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73450" y="829255"/>
            <a:ext cx="4374386" cy="4092942"/>
          </a:xfrm>
        </p:spPr>
        <p:txBody>
          <a:bodyPr/>
          <a:lstStyle>
            <a:lvl1pPr marL="0" indent="0">
              <a:buNone/>
              <a:defRPr sz="2268"/>
            </a:lvl1pPr>
            <a:lvl2pPr marL="324018" indent="0">
              <a:buNone/>
              <a:defRPr sz="1984"/>
            </a:lvl2pPr>
            <a:lvl3pPr marL="648035" indent="0">
              <a:buNone/>
              <a:defRPr sz="1701"/>
            </a:lvl3pPr>
            <a:lvl4pPr marL="972053" indent="0">
              <a:buNone/>
              <a:defRPr sz="1417"/>
            </a:lvl4pPr>
            <a:lvl5pPr marL="1296071" indent="0">
              <a:buNone/>
              <a:defRPr sz="1417"/>
            </a:lvl5pPr>
            <a:lvl6pPr marL="1620088" indent="0">
              <a:buNone/>
              <a:defRPr sz="1417"/>
            </a:lvl6pPr>
            <a:lvl7pPr marL="1944106" indent="0">
              <a:buNone/>
              <a:defRPr sz="1417"/>
            </a:lvl7pPr>
            <a:lvl8pPr marL="2268123" indent="0">
              <a:buNone/>
              <a:defRPr sz="1417"/>
            </a:lvl8pPr>
            <a:lvl9pPr marL="2592141" indent="0">
              <a:buNone/>
              <a:defRPr sz="1417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0D89576-2F45-0DB2-6284-CC36E808BA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8BE65B-8728-4D12-8EC6-1FA3BB57C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DA4D3D-7095-4B35-11FA-FD1523363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ABED4CF-8976-4441-03EF-82F30F8CB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B85981-D807-5999-D6F0-5205E252C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ADE455F-117B-DBD2-2F1B-2867FC9E3D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400A33-1DEF-52D5-1589-BBBABF5F7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B31ED6-C13C-0DBD-F706-AE7AE8ABF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1EEA6A-BBEF-1E67-0827-182C12E91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59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DCFBC74-4775-4BDE-A329-20D624D91B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183546" y="306637"/>
            <a:ext cx="1863165" cy="488086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1B006DB-B14C-F443-F629-01B9645A8A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94052" y="306637"/>
            <a:ext cx="5481484" cy="488086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62D99D-A32F-414E-E22E-30FA7692B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A13CA4-3C2F-C08B-E05E-D68402775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364D34-A14A-A627-9652-C2AD94882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951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2" y="1789163"/>
            <a:ext cx="7344649" cy="123455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3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57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37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0985"/>
            <a:ext cx="7344649" cy="1143892"/>
          </a:xfrm>
        </p:spPr>
        <p:txBody>
          <a:bodyPr anchor="t"/>
          <a:lstStyle>
            <a:lvl1pPr algn="l">
              <a:defRPr sz="379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103"/>
            <a:ext cx="7344649" cy="1259880"/>
          </a:xfrm>
        </p:spPr>
        <p:txBody>
          <a:bodyPr anchor="b"/>
          <a:lstStyle>
            <a:lvl1pPr marL="0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1pPr>
            <a:lvl2pPr marL="436763" indent="0">
              <a:buNone/>
              <a:defRPr sz="1699">
                <a:solidFill>
                  <a:schemeClr val="tx1">
                    <a:tint val="75000"/>
                  </a:schemeClr>
                </a:solidFill>
              </a:defRPr>
            </a:lvl2pPr>
            <a:lvl3pPr marL="8735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2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0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3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5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3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1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42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93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10"/>
            <a:ext cx="3817838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7"/>
            <a:ext cx="3817838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4" y="1289210"/>
            <a:ext cx="3819337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4" y="1826497"/>
            <a:ext cx="3819337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04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10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31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3"/>
            <a:ext cx="2842751" cy="975907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29312"/>
            <a:ext cx="4830427" cy="4915531"/>
          </a:xfrm>
        </p:spPr>
        <p:txBody>
          <a:bodyPr/>
          <a:lstStyle>
            <a:lvl1pPr>
              <a:defRPr sz="2999"/>
            </a:lvl1pPr>
            <a:lvl2pPr>
              <a:defRPr sz="2599"/>
            </a:lvl2pPr>
            <a:lvl3pPr>
              <a:defRPr sz="2299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19"/>
            <a:ext cx="2842751" cy="3939624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6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5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24"/>
            <a:ext cx="5184458" cy="3455670"/>
          </a:xfrm>
        </p:spPr>
        <p:txBody>
          <a:bodyPr/>
          <a:lstStyle>
            <a:lvl1pPr marL="0" indent="0">
              <a:buNone/>
              <a:defRPr sz="2999"/>
            </a:lvl1pPr>
            <a:lvl2pPr marL="436763" indent="0">
              <a:buNone/>
              <a:defRPr sz="2599"/>
            </a:lvl2pPr>
            <a:lvl3pPr marL="873528" indent="0">
              <a:buNone/>
              <a:defRPr sz="2299"/>
            </a:lvl3pPr>
            <a:lvl4pPr marL="1310289" indent="0">
              <a:buNone/>
              <a:defRPr sz="1899"/>
            </a:lvl4pPr>
            <a:lvl5pPr marL="1747053" indent="0">
              <a:buNone/>
              <a:defRPr sz="1899"/>
            </a:lvl5pPr>
            <a:lvl6pPr marL="2183815" indent="0">
              <a:buNone/>
              <a:defRPr sz="1899"/>
            </a:lvl6pPr>
            <a:lvl7pPr marL="2620578" indent="0">
              <a:buNone/>
              <a:defRPr sz="1899"/>
            </a:lvl7pPr>
            <a:lvl8pPr marL="3057341" indent="0">
              <a:buNone/>
              <a:defRPr sz="1899"/>
            </a:lvl8pPr>
            <a:lvl9pPr marL="3494104" indent="0">
              <a:buNone/>
              <a:defRPr sz="189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6"/>
            <a:ext cx="5184458" cy="675935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35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40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646"/>
            <a:ext cx="1944172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646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54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2" y="1789163"/>
            <a:ext cx="7344649" cy="123455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3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01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544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0985"/>
            <a:ext cx="7344649" cy="1143892"/>
          </a:xfrm>
        </p:spPr>
        <p:txBody>
          <a:bodyPr anchor="t"/>
          <a:lstStyle>
            <a:lvl1pPr algn="l">
              <a:defRPr sz="379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103"/>
            <a:ext cx="7344649" cy="1259880"/>
          </a:xfrm>
        </p:spPr>
        <p:txBody>
          <a:bodyPr anchor="b"/>
          <a:lstStyle>
            <a:lvl1pPr marL="0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1pPr>
            <a:lvl2pPr marL="436763" indent="0">
              <a:buNone/>
              <a:defRPr sz="1699">
                <a:solidFill>
                  <a:schemeClr val="tx1">
                    <a:tint val="75000"/>
                  </a:schemeClr>
                </a:solidFill>
              </a:defRPr>
            </a:lvl2pPr>
            <a:lvl3pPr marL="8735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2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0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3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5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3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1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53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31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10"/>
            <a:ext cx="3817838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7"/>
            <a:ext cx="3817838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4" y="1289210"/>
            <a:ext cx="3819337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4" y="1826497"/>
            <a:ext cx="3819337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13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38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836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3"/>
            <a:ext cx="2842751" cy="975907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29312"/>
            <a:ext cx="4830427" cy="4915531"/>
          </a:xfrm>
        </p:spPr>
        <p:txBody>
          <a:bodyPr/>
          <a:lstStyle>
            <a:lvl1pPr>
              <a:defRPr sz="2999"/>
            </a:lvl1pPr>
            <a:lvl2pPr>
              <a:defRPr sz="2599"/>
            </a:lvl2pPr>
            <a:lvl3pPr>
              <a:defRPr sz="2299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19"/>
            <a:ext cx="2842751" cy="3939624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05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5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24"/>
            <a:ext cx="5184458" cy="3455670"/>
          </a:xfrm>
        </p:spPr>
        <p:txBody>
          <a:bodyPr/>
          <a:lstStyle>
            <a:lvl1pPr marL="0" indent="0">
              <a:buNone/>
              <a:defRPr sz="2999"/>
            </a:lvl1pPr>
            <a:lvl2pPr marL="436763" indent="0">
              <a:buNone/>
              <a:defRPr sz="2599"/>
            </a:lvl2pPr>
            <a:lvl3pPr marL="873528" indent="0">
              <a:buNone/>
              <a:defRPr sz="2299"/>
            </a:lvl3pPr>
            <a:lvl4pPr marL="1310289" indent="0">
              <a:buNone/>
              <a:defRPr sz="1899"/>
            </a:lvl4pPr>
            <a:lvl5pPr marL="1747053" indent="0">
              <a:buNone/>
              <a:defRPr sz="1899"/>
            </a:lvl5pPr>
            <a:lvl6pPr marL="2183815" indent="0">
              <a:buNone/>
              <a:defRPr sz="1899"/>
            </a:lvl6pPr>
            <a:lvl7pPr marL="2620578" indent="0">
              <a:buNone/>
              <a:defRPr sz="1899"/>
            </a:lvl7pPr>
            <a:lvl8pPr marL="3057341" indent="0">
              <a:buNone/>
              <a:defRPr sz="1899"/>
            </a:lvl8pPr>
            <a:lvl9pPr marL="3494104" indent="0">
              <a:buNone/>
              <a:defRPr sz="189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6"/>
            <a:ext cx="5184458" cy="675935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3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237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646"/>
            <a:ext cx="1944172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646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48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F4685C7-A780-BF53-E6B2-509F505CD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53" y="306638"/>
            <a:ext cx="7452658" cy="1113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54F1B1-40A3-D95E-C30E-8CE3DD0B3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053" y="1533187"/>
            <a:ext cx="7452658" cy="3654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BC7A49-E135-7B86-66D0-313DFAAF80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4052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77C7D0-9E48-437F-9ABC-1603E4C755F0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85DC76-78F1-5135-7F53-1BBA4D7312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62253" y="5338158"/>
            <a:ext cx="291625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A13ED4-0936-9289-265F-9883A94DE8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102539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3456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xStyles>
    <p:titleStyle>
      <a:lvl1pPr algn="l" defTabSz="648035" rtl="0" eaLnBrk="1" latinLnBrk="0" hangingPunct="1">
        <a:lnSpc>
          <a:spcPct val="90000"/>
        </a:lnSpc>
        <a:spcBef>
          <a:spcPct val="0"/>
        </a:spcBef>
        <a:buNone/>
        <a:defRPr sz="31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09" indent="-162009" algn="l" defTabSz="648035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486026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10044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13406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458079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782097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2106115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43013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754150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1pPr>
      <a:lvl2pPr marL="32401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2pPr>
      <a:lvl3pPr marL="648035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3pPr>
      <a:lvl4pPr marL="97205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29607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62008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1944106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26812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59214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646"/>
            <a:ext cx="7776687" cy="959909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3879"/>
            <a:ext cx="7776687" cy="3800971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57"/>
            <a:ext cx="2736242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611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xStyles>
    <p:titleStyle>
      <a:lvl1pPr algn="ctr" defTabSz="873528" rtl="0" eaLnBrk="1" latinLnBrk="0" hangingPunct="1">
        <a:spcBef>
          <a:spcPct val="0"/>
        </a:spcBef>
        <a:buNone/>
        <a:defRPr sz="41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571" indent="-327571" algn="l" defTabSz="873528" rtl="0" eaLnBrk="1" latinLnBrk="0" hangingPunct="1">
        <a:spcBef>
          <a:spcPct val="20000"/>
        </a:spcBef>
        <a:buFont typeface="Arial" pitchFamily="34" charset="0"/>
        <a:buChar char="•"/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09740" indent="-272977" algn="l" defTabSz="873528" rtl="0" eaLnBrk="1" latinLnBrk="0" hangingPunct="1">
        <a:spcBef>
          <a:spcPct val="20000"/>
        </a:spcBef>
        <a:buFont typeface="Arial" pitchFamily="34" charset="0"/>
        <a:buChar char="–"/>
        <a:defRPr sz="2599" kern="1200">
          <a:solidFill>
            <a:schemeClr val="tx1"/>
          </a:solidFill>
          <a:latin typeface="+mn-lt"/>
          <a:ea typeface="+mn-ea"/>
          <a:cs typeface="+mn-cs"/>
        </a:defRPr>
      </a:lvl2pPr>
      <a:lvl3pPr marL="1091907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2299" kern="1200">
          <a:solidFill>
            <a:schemeClr val="tx1"/>
          </a:solidFill>
          <a:latin typeface="+mn-lt"/>
          <a:ea typeface="+mn-ea"/>
          <a:cs typeface="+mn-cs"/>
        </a:defRPr>
      </a:lvl3pPr>
      <a:lvl4pPr marL="1528669" indent="-218381" algn="l" defTabSz="873528" rtl="0" eaLnBrk="1" latinLnBrk="0" hangingPunct="1">
        <a:spcBef>
          <a:spcPct val="20000"/>
        </a:spcBef>
        <a:buFont typeface="Arial" pitchFamily="34" charset="0"/>
        <a:buChar char="–"/>
        <a:defRPr sz="1899" kern="1200">
          <a:solidFill>
            <a:schemeClr val="tx1"/>
          </a:solidFill>
          <a:latin typeface="+mn-lt"/>
          <a:ea typeface="+mn-ea"/>
          <a:cs typeface="+mn-cs"/>
        </a:defRPr>
      </a:lvl4pPr>
      <a:lvl5pPr marL="1965433" indent="-218381" algn="l" defTabSz="873528" rtl="0" eaLnBrk="1" latinLnBrk="0" hangingPunct="1">
        <a:spcBef>
          <a:spcPct val="20000"/>
        </a:spcBef>
        <a:buFont typeface="Arial" pitchFamily="34" charset="0"/>
        <a:buChar char="»"/>
        <a:defRPr sz="1899" kern="1200">
          <a:solidFill>
            <a:schemeClr val="tx1"/>
          </a:solidFill>
          <a:latin typeface="+mn-lt"/>
          <a:ea typeface="+mn-ea"/>
          <a:cs typeface="+mn-cs"/>
        </a:defRPr>
      </a:lvl5pPr>
      <a:lvl6pPr marL="2402198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6pPr>
      <a:lvl7pPr marL="2838960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7pPr>
      <a:lvl8pPr marL="3275722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8pPr>
      <a:lvl9pPr marL="3712485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1pPr>
      <a:lvl2pPr marL="43676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2pPr>
      <a:lvl3pPr marL="87352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3pPr>
      <a:lvl4pPr marL="1310289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4pPr>
      <a:lvl5pPr marL="174705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5pPr>
      <a:lvl6pPr marL="2183815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6pPr>
      <a:lvl7pPr marL="262057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7pPr>
      <a:lvl8pPr marL="3057341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8pPr>
      <a:lvl9pPr marL="3494104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646"/>
            <a:ext cx="7776687" cy="959909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3879"/>
            <a:ext cx="7776687" cy="3800971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19/12/2025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57"/>
            <a:ext cx="2736242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291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xStyles>
    <p:titleStyle>
      <a:lvl1pPr algn="ctr" defTabSz="873528" rtl="0" eaLnBrk="1" latinLnBrk="0" hangingPunct="1">
        <a:spcBef>
          <a:spcPct val="0"/>
        </a:spcBef>
        <a:buNone/>
        <a:defRPr sz="41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571" indent="-327571" algn="l" defTabSz="873528" rtl="0" eaLnBrk="1" latinLnBrk="0" hangingPunct="1">
        <a:spcBef>
          <a:spcPct val="20000"/>
        </a:spcBef>
        <a:buFont typeface="Arial" pitchFamily="34" charset="0"/>
        <a:buChar char="•"/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09740" indent="-272977" algn="l" defTabSz="873528" rtl="0" eaLnBrk="1" latinLnBrk="0" hangingPunct="1">
        <a:spcBef>
          <a:spcPct val="20000"/>
        </a:spcBef>
        <a:buFont typeface="Arial" pitchFamily="34" charset="0"/>
        <a:buChar char="–"/>
        <a:defRPr sz="2599" kern="1200">
          <a:solidFill>
            <a:schemeClr val="tx1"/>
          </a:solidFill>
          <a:latin typeface="+mn-lt"/>
          <a:ea typeface="+mn-ea"/>
          <a:cs typeface="+mn-cs"/>
        </a:defRPr>
      </a:lvl2pPr>
      <a:lvl3pPr marL="1091907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2299" kern="1200">
          <a:solidFill>
            <a:schemeClr val="tx1"/>
          </a:solidFill>
          <a:latin typeface="+mn-lt"/>
          <a:ea typeface="+mn-ea"/>
          <a:cs typeface="+mn-cs"/>
        </a:defRPr>
      </a:lvl3pPr>
      <a:lvl4pPr marL="1528669" indent="-218381" algn="l" defTabSz="873528" rtl="0" eaLnBrk="1" latinLnBrk="0" hangingPunct="1">
        <a:spcBef>
          <a:spcPct val="20000"/>
        </a:spcBef>
        <a:buFont typeface="Arial" pitchFamily="34" charset="0"/>
        <a:buChar char="–"/>
        <a:defRPr sz="1899" kern="1200">
          <a:solidFill>
            <a:schemeClr val="tx1"/>
          </a:solidFill>
          <a:latin typeface="+mn-lt"/>
          <a:ea typeface="+mn-ea"/>
          <a:cs typeface="+mn-cs"/>
        </a:defRPr>
      </a:lvl4pPr>
      <a:lvl5pPr marL="1965433" indent="-218381" algn="l" defTabSz="873528" rtl="0" eaLnBrk="1" latinLnBrk="0" hangingPunct="1">
        <a:spcBef>
          <a:spcPct val="20000"/>
        </a:spcBef>
        <a:buFont typeface="Arial" pitchFamily="34" charset="0"/>
        <a:buChar char="»"/>
        <a:defRPr sz="1899" kern="1200">
          <a:solidFill>
            <a:schemeClr val="tx1"/>
          </a:solidFill>
          <a:latin typeface="+mn-lt"/>
          <a:ea typeface="+mn-ea"/>
          <a:cs typeface="+mn-cs"/>
        </a:defRPr>
      </a:lvl5pPr>
      <a:lvl6pPr marL="2402198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6pPr>
      <a:lvl7pPr marL="2838960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7pPr>
      <a:lvl8pPr marL="3275722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8pPr>
      <a:lvl9pPr marL="3712485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1pPr>
      <a:lvl2pPr marL="43676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2pPr>
      <a:lvl3pPr marL="87352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3pPr>
      <a:lvl4pPr marL="1310289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4pPr>
      <a:lvl5pPr marL="174705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5pPr>
      <a:lvl6pPr marL="2183815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6pPr>
      <a:lvl7pPr marL="262057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7pPr>
      <a:lvl8pPr marL="3057341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8pPr>
      <a:lvl9pPr marL="3494104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gif"/><Relationship Id="rId3" Type="http://schemas.openxmlformats.org/officeDocument/2006/relationships/image" Target="../media/image75.gif"/><Relationship Id="rId7" Type="http://schemas.openxmlformats.org/officeDocument/2006/relationships/image" Target="../media/image79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gif"/><Relationship Id="rId9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Une image contenant oiseau, pic, herbe, plein air&#10;&#10;Le contenu généré par l’IA peut être incorrect.">
            <a:extLst>
              <a:ext uri="{FF2B5EF4-FFF2-40B4-BE49-F238E27FC236}">
                <a16:creationId xmlns:a16="http://schemas.microsoft.com/office/drawing/2014/main" id="{D6DF0EB9-5DAF-D67C-4456-AA5DA2853F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00" y="36000"/>
            <a:ext cx="4861126" cy="3060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Rectangle 2"/>
          <p:cNvSpPr/>
          <p:nvPr/>
        </p:nvSpPr>
        <p:spPr>
          <a:xfrm rot="16200000" flipH="1">
            <a:off x="-1185167" y="1412671"/>
            <a:ext cx="4015450" cy="1305076"/>
          </a:xfrm>
          <a:prstGeom prst="rect">
            <a:avLst/>
          </a:prstGeom>
        </p:spPr>
        <p:txBody>
          <a:bodyPr wrap="square" lIns="73253" tIns="36627" rIns="73253" bIns="36627">
            <a:spAutoFit/>
          </a:bodyPr>
          <a:lstStyle/>
          <a:p>
            <a:pPr algn="ctr" defTabSz="873528"/>
            <a:r>
              <a:rPr lang="fr-FR" sz="80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endParaRPr lang="fr-FR" sz="6000" dirty="0">
              <a:ln w="25400">
                <a:solidFill>
                  <a:srgbClr val="0070C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948789" y="376366"/>
            <a:ext cx="1614685" cy="1058534"/>
          </a:xfrm>
          <a:prstGeom prst="rect">
            <a:avLst/>
          </a:prstGeom>
          <a:noFill/>
        </p:spPr>
        <p:txBody>
          <a:bodyPr wrap="none" lIns="73253" tIns="36627" rIns="73253" bIns="36627" rtlCol="0">
            <a:spAutoFit/>
          </a:bodyPr>
          <a:lstStyle/>
          <a:p>
            <a:pPr defTabSz="873528"/>
            <a:r>
              <a:rPr lang="fr-FR" sz="6398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106</a:t>
            </a:r>
          </a:p>
        </p:txBody>
      </p:sp>
      <p:sp>
        <p:nvSpPr>
          <p:cNvPr id="5" name="Rectangle 4"/>
          <p:cNvSpPr/>
          <p:nvPr/>
        </p:nvSpPr>
        <p:spPr>
          <a:xfrm>
            <a:off x="1194" y="5184000"/>
            <a:ext cx="8638382" cy="443301"/>
          </a:xfrm>
          <a:prstGeom prst="rect">
            <a:avLst/>
          </a:prstGeom>
        </p:spPr>
        <p:txBody>
          <a:bodyPr wrap="square" lIns="73253" tIns="36627" rIns="73253" bIns="36627">
            <a:spAutoFit/>
          </a:bodyPr>
          <a:lstStyle/>
          <a:p>
            <a:pPr algn="ctr" defTabSz="873528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sp>
        <p:nvSpPr>
          <p:cNvPr id="8" name="Rectangle 7"/>
          <p:cNvSpPr/>
          <p:nvPr/>
        </p:nvSpPr>
        <p:spPr>
          <a:xfrm>
            <a:off x="-144000" y="288000"/>
            <a:ext cx="8229599" cy="2519856"/>
          </a:xfrm>
          <a:prstGeom prst="rect">
            <a:avLst/>
          </a:prstGeom>
        </p:spPr>
        <p:txBody>
          <a:bodyPr wrap="square" lIns="73278" tIns="36639" rIns="73278" bIns="36639">
            <a:spAutoFit/>
          </a:bodyPr>
          <a:lstStyle/>
          <a:p>
            <a:pPr algn="ctr" defTabSz="873528"/>
            <a:r>
              <a:rPr lang="fr-FR" sz="5298" dirty="0">
                <a:ln w="25400">
                  <a:solidFill>
                    <a:schemeClr val="bg2"/>
                  </a:solidFill>
                </a:ln>
                <a:latin typeface="Cinzel Black" pitchFamily="2" charset="0"/>
              </a:rPr>
              <a:t>assiste à une projection animalière</a:t>
            </a:r>
            <a:endParaRPr lang="fr-FR" sz="1699" dirty="0">
              <a:ln w="25400">
                <a:solidFill>
                  <a:schemeClr val="bg2"/>
                </a:solidFill>
              </a:ln>
              <a:latin typeface="Calibri"/>
            </a:endParaRPr>
          </a:p>
        </p:txBody>
      </p:sp>
      <p:pic>
        <p:nvPicPr>
          <p:cNvPr id="14" name="Image 13" descr="Une image contenant meubles, table, en bois, art&#10;&#10;Le contenu généré par l’IA peut être incorrect.">
            <a:extLst>
              <a:ext uri="{FF2B5EF4-FFF2-40B4-BE49-F238E27FC236}">
                <a16:creationId xmlns:a16="http://schemas.microsoft.com/office/drawing/2014/main" id="{ED62726C-C8BD-53CC-92BC-9E9C86A0BE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295" y="3914273"/>
            <a:ext cx="1316179" cy="1059113"/>
          </a:xfrm>
          <a:prstGeom prst="rect">
            <a:avLst/>
          </a:prstGeom>
        </p:spPr>
      </p:pic>
      <p:pic>
        <p:nvPicPr>
          <p:cNvPr id="16" name="Image 15" descr="Une image contenant projecteur, léger&#10;&#10;Le contenu généré par l’IA peut être incorrect.">
            <a:extLst>
              <a:ext uri="{FF2B5EF4-FFF2-40B4-BE49-F238E27FC236}">
                <a16:creationId xmlns:a16="http://schemas.microsoft.com/office/drawing/2014/main" id="{EE8E2D50-DC04-B5C9-7ED4-9320E74ECF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859" y="3096583"/>
            <a:ext cx="1635380" cy="1635380"/>
          </a:xfrm>
          <a:prstGeom prst="rect">
            <a:avLst/>
          </a:prstGeom>
        </p:spPr>
      </p:pic>
      <p:pic>
        <p:nvPicPr>
          <p:cNvPr id="6" name="Image 5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66A808B8-18A3-7522-E6C1-3BAB7E12590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115" y="3322283"/>
            <a:ext cx="1061048" cy="1260000"/>
          </a:xfrm>
          <a:prstGeom prst="rect">
            <a:avLst/>
          </a:prstGeom>
        </p:spPr>
      </p:pic>
      <p:pic>
        <p:nvPicPr>
          <p:cNvPr id="17" name="Fauvette des jardins grisette tete noire">
            <a:hlinkClick r:id="" action="ppaction://media"/>
            <a:extLst>
              <a:ext uri="{FF2B5EF4-FFF2-40B4-BE49-F238E27FC236}">
                <a16:creationId xmlns:a16="http://schemas.microsoft.com/office/drawing/2014/main" id="{D5FDE6E6-6E3C-8584-828B-71797E0BDB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912255" y="2220884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3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8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28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28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28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28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280"/>
                            </p:stCondLst>
                            <p:childTnLst>
                              <p:par>
                                <p:cTn id="38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28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8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9" name="Image 18" descr="Une image contenant oiseau, plein air, oscines, bec&#10;&#10;Le contenu généré par l’IA peut être incorrect.">
            <a:extLst>
              <a:ext uri="{FF2B5EF4-FFF2-40B4-BE49-F238E27FC236}">
                <a16:creationId xmlns:a16="http://schemas.microsoft.com/office/drawing/2014/main" id="{DED52992-EFA6-F835-2208-A848BEF9E63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48000" cy="48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432068"/>
      </p:ext>
    </p:extLst>
  </p:cSld>
  <p:clrMapOvr>
    <a:masterClrMapping/>
  </p:clrMapOvr>
  <p:transition spd="slow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4" name="Image 13" descr="Une image contenant plein air, oiseau, oiseau aquatique, bec&#10;&#10;Le contenu généré par l’IA peut être incorrect.">
            <a:extLst>
              <a:ext uri="{FF2B5EF4-FFF2-40B4-BE49-F238E27FC236}">
                <a16:creationId xmlns:a16="http://schemas.microsoft.com/office/drawing/2014/main" id="{DCDF9290-7D3F-275A-A3FE-0D248A4066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8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36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 descr="Une image contenant plein air, oiseau aquatique, oiseau, eau&#10;&#10;Le contenu généré par l’IA peut être incorrect.">
            <a:extLst>
              <a:ext uri="{FF2B5EF4-FFF2-40B4-BE49-F238E27FC236}">
                <a16:creationId xmlns:a16="http://schemas.microsoft.com/office/drawing/2014/main" id="{5A4ACD42-82B3-4ED3-489A-4C7FFF497028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7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" name="Image 1" descr="Une image contenant plein air, oiseau aquatique, oiseau, herbe&#10;&#10;Le contenu généré par l’IA peut être incorrect.">
            <a:extLst>
              <a:ext uri="{FF2B5EF4-FFF2-40B4-BE49-F238E27FC236}">
                <a16:creationId xmlns:a16="http://schemas.microsoft.com/office/drawing/2014/main" id="{52E83F92-7064-B110-8320-0689E6AE0C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1152000"/>
            <a:ext cx="6984000" cy="369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82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" name="Image 1" descr="Une image contenant plein air, oiseau, ciel, Migration d’oiseaux&#10;&#10;Le contenu généré par l’IA peut être incorrect.">
            <a:extLst>
              <a:ext uri="{FF2B5EF4-FFF2-40B4-BE49-F238E27FC236}">
                <a16:creationId xmlns:a16="http://schemas.microsoft.com/office/drawing/2014/main" id="{03DE59CC-965D-6BA6-BE1C-F188130C7080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7020000" cy="48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47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" name="Image 1" descr="Une image contenant mammifère, herbe, plein air, faune&#10;&#10;Le contenu généré par l’IA peut être incorrect.">
            <a:extLst>
              <a:ext uri="{FF2B5EF4-FFF2-40B4-BE49-F238E27FC236}">
                <a16:creationId xmlns:a16="http://schemas.microsoft.com/office/drawing/2014/main" id="{6A323D58-1716-EE88-82A2-5A6DC24DE716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9" name="Image 8" descr="Une image contenant oiseau, oiseau aquatique, plein air, héron&#10;&#10;Le contenu généré par l’IA peut être incorrect.">
            <a:extLst>
              <a:ext uri="{FF2B5EF4-FFF2-40B4-BE49-F238E27FC236}">
                <a16:creationId xmlns:a16="http://schemas.microsoft.com/office/drawing/2014/main" id="{17D6CDD1-9A51-C667-3130-8C179FD6685A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00" y="593914"/>
            <a:ext cx="6948000" cy="48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29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" name="Image 1" descr="Une image contenant oiseau, plein air, oiseau aquatique, eau&#10;&#10;Le contenu généré par l’IA peut être incorrect.">
            <a:extLst>
              <a:ext uri="{FF2B5EF4-FFF2-40B4-BE49-F238E27FC236}">
                <a16:creationId xmlns:a16="http://schemas.microsoft.com/office/drawing/2014/main" id="{B7449871-CB31-D118-DB79-E127F0607C3E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00" y="529609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4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3" name="Image 32" descr="Une image contenant herbe, plein air, pâturage, terrain&#10;&#10;Le contenu généré par l’IA peut être incorrect.">
            <a:extLst>
              <a:ext uri="{FF2B5EF4-FFF2-40B4-BE49-F238E27FC236}">
                <a16:creationId xmlns:a16="http://schemas.microsoft.com/office/drawing/2014/main" id="{7C762197-8EBB-7564-5CF2-5F65E7CC8369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81" y="60212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05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" name="Image 1" descr="Une image contenant oiseau, oiseau aquatique, bec, plein air&#10;&#10;Le contenu généré par l’IA peut être incorrect.">
            <a:extLst>
              <a:ext uri="{FF2B5EF4-FFF2-40B4-BE49-F238E27FC236}">
                <a16:creationId xmlns:a16="http://schemas.microsoft.com/office/drawing/2014/main" id="{74AE83DE-BC62-7D06-212C-4E301E8B347A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500" y="558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60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0" name="Image 29" descr="Une image contenant plein air, herbe, oiseau, oiseau aquatique&#10;&#10;Le contenu généré par l’IA peut être incorrect.">
            <a:extLst>
              <a:ext uri="{FF2B5EF4-FFF2-40B4-BE49-F238E27FC236}">
                <a16:creationId xmlns:a16="http://schemas.microsoft.com/office/drawing/2014/main" id="{C7119A58-35D1-DAFD-8ADD-AA9684EBDFF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81" y="60212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35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9" name="Image 28" descr="Une image contenant herbe, oiseau, plein air, corbeau&#10;&#10;Le contenu généré par l’IA peut être incorrect.">
            <a:extLst>
              <a:ext uri="{FF2B5EF4-FFF2-40B4-BE49-F238E27FC236}">
                <a16:creationId xmlns:a16="http://schemas.microsoft.com/office/drawing/2014/main" id="{581331AE-D66D-57E9-0D91-8392A42B0641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04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90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8" name="Image 27" descr="Une image contenant plein air, ciel, nuage, crépuscule&#10;&#10;Le contenu généré par l’IA peut être incorrect.">
            <a:extLst>
              <a:ext uri="{FF2B5EF4-FFF2-40B4-BE49-F238E27FC236}">
                <a16:creationId xmlns:a16="http://schemas.microsoft.com/office/drawing/2014/main" id="{2ACB3925-03D7-CE08-373E-F41CF868B2D5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00" y="60212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3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" name="Image 1" descr="Une image contenant mammifère, chevreuil, plein air, faune&#10;&#10;Le contenu généré par l’IA peut être incorrect.">
            <a:extLst>
              <a:ext uri="{FF2B5EF4-FFF2-40B4-BE49-F238E27FC236}">
                <a16:creationId xmlns:a16="http://schemas.microsoft.com/office/drawing/2014/main" id="{685D3700-0CA8-2B11-2345-F70FA7B23238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00" y="539957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8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6" name="Image 25" descr="Une image contenant oiseau aquatique, oiseau, plein air, bec&#10;&#10;Le contenu généré par l’IA peut être incorrect.">
            <a:extLst>
              <a:ext uri="{FF2B5EF4-FFF2-40B4-BE49-F238E27FC236}">
                <a16:creationId xmlns:a16="http://schemas.microsoft.com/office/drawing/2014/main" id="{1DE4E768-0E59-130F-399D-CCBC9E189D98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000" y="47787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42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5" name="Image 24" descr="Une image contenant oiseau, oiseau aquatique, plein air, faune&#10;&#10;Le contenu généré par l’IA peut être incorrect.">
            <a:extLst>
              <a:ext uri="{FF2B5EF4-FFF2-40B4-BE49-F238E27FC236}">
                <a16:creationId xmlns:a16="http://schemas.microsoft.com/office/drawing/2014/main" id="{14489688-B08E-E495-B416-F959FABB89B9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000" y="51387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69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4" name="Image 23" descr="Une image contenant oiseau, oiseau aquatique, plein air, herbe&#10;&#10;Le contenu généré par l’IA peut être incorrect.">
            <a:extLst>
              <a:ext uri="{FF2B5EF4-FFF2-40B4-BE49-F238E27FC236}">
                <a16:creationId xmlns:a16="http://schemas.microsoft.com/office/drawing/2014/main" id="{D8461114-4770-FA4A-A391-6ADB0DFF1E51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40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0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3" name="Image 22" descr="Une image contenant plein air, fleur, jaune, plante&#10;&#10;Le contenu généré par l’IA peut être incorrect.">
            <a:extLst>
              <a:ext uri="{FF2B5EF4-FFF2-40B4-BE49-F238E27FC236}">
                <a16:creationId xmlns:a16="http://schemas.microsoft.com/office/drawing/2014/main" id="{76BD82D7-D061-FB94-747F-A20E5C42970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500" y="628164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34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0" name="Image 19" descr="Une image contenant oiseau, oiseau aquatique, plein air, herbe&#10;&#10;Le contenu généré par l’IA peut être incorrect.">
            <a:extLst>
              <a:ext uri="{FF2B5EF4-FFF2-40B4-BE49-F238E27FC236}">
                <a16:creationId xmlns:a16="http://schemas.microsoft.com/office/drawing/2014/main" id="{DE6F5611-F3DD-1E1A-83FA-DCC27DA5F74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0" y="54987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8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8" name="Image 17" descr="Une image contenant oiseau, oiseau aquatique, plein air, eau&#10;&#10;Le contenu généré par l’IA peut être incorrect.">
            <a:extLst>
              <a:ext uri="{FF2B5EF4-FFF2-40B4-BE49-F238E27FC236}">
                <a16:creationId xmlns:a16="http://schemas.microsoft.com/office/drawing/2014/main" id="{23BB9F03-07E6-3886-5846-E416665105F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00" y="540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04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7" name="Image 16" descr="Une image contenant mammifère, chevreuil, plein air, faune&#10;&#10;Le contenu généré par l’IA peut être incorrect.">
            <a:extLst>
              <a:ext uri="{FF2B5EF4-FFF2-40B4-BE49-F238E27FC236}">
                <a16:creationId xmlns:a16="http://schemas.microsoft.com/office/drawing/2014/main" id="{3675470E-D6FF-8B41-0D2B-6F1B0984E88A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00" y="58412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9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6" name="Image 15" descr="Une image contenant plein air, arbre, oiseau, aile&#10;&#10;Le contenu généré par l’IA peut être incorrect.">
            <a:extLst>
              <a:ext uri="{FF2B5EF4-FFF2-40B4-BE49-F238E27FC236}">
                <a16:creationId xmlns:a16="http://schemas.microsoft.com/office/drawing/2014/main" id="{CD6F2EC3-E34A-F34C-4880-6542CCCAF550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00" y="558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66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5" name="Image 14" descr="Une image contenant plein air, oiseau, oiseau aquatique, bec&#10;&#10;Le contenu généré par l’IA peut être incorrect.">
            <a:extLst>
              <a:ext uri="{FF2B5EF4-FFF2-40B4-BE49-F238E27FC236}">
                <a16:creationId xmlns:a16="http://schemas.microsoft.com/office/drawing/2014/main" id="{571C0FFC-AEB6-5CD3-8A8A-884B1D49C4B6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00" y="60212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21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eau&#10;&#10;Le contenu généré par l’IA peut être incorrect.">
            <a:extLst>
              <a:ext uri="{FF2B5EF4-FFF2-40B4-BE49-F238E27FC236}">
                <a16:creationId xmlns:a16="http://schemas.microsoft.com/office/drawing/2014/main" id="{6782DCB2-8F05-7381-5C7E-F9072ACCC59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5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herbe, plante, terrain&#10;&#10;Le contenu généré par l’IA peut être incorrect.">
            <a:extLst>
              <a:ext uri="{FF2B5EF4-FFF2-40B4-BE49-F238E27FC236}">
                <a16:creationId xmlns:a16="http://schemas.microsoft.com/office/drawing/2014/main" id="{5F904482-5A1C-5B0F-5A15-819BE9F7B65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09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herbe, faune, mammifère&#10;&#10;Le contenu généré par l’IA peut être incorrect.">
            <a:extLst>
              <a:ext uri="{FF2B5EF4-FFF2-40B4-BE49-F238E27FC236}">
                <a16:creationId xmlns:a16="http://schemas.microsoft.com/office/drawing/2014/main" id="{D7DB29D7-E27A-5772-996B-2ACDBFAD39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1" y="908050"/>
            <a:ext cx="7620000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21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oiseau, plein air, herbe&#10;&#10;Le contenu généré par l’IA peut être incorrect.">
            <a:extLst>
              <a:ext uri="{FF2B5EF4-FFF2-40B4-BE49-F238E27FC236}">
                <a16:creationId xmlns:a16="http://schemas.microsoft.com/office/drawing/2014/main" id="{C0665DE8-9839-3870-272D-455BA4CC3B3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49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oiseau aquatique, bec&#10;&#10;Le contenu généré par l’IA peut être incorrect.">
            <a:extLst>
              <a:ext uri="{FF2B5EF4-FFF2-40B4-BE49-F238E27FC236}">
                <a16:creationId xmlns:a16="http://schemas.microsoft.com/office/drawing/2014/main" id="{F536C0B9-56A8-8379-9826-AC024A1AC0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864000"/>
            <a:ext cx="7620000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05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oiseau aquatique, ciel&#10;&#10;Le contenu généré par l’IA peut être incorrect.">
            <a:extLst>
              <a:ext uri="{FF2B5EF4-FFF2-40B4-BE49-F238E27FC236}">
                <a16:creationId xmlns:a16="http://schemas.microsoft.com/office/drawing/2014/main" id="{88B85E3C-FC73-B0A2-B2AD-F7295122413D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60212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84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oiseau, plein air, sol&#10;&#10;Le contenu généré par l’IA peut être incorrect.">
            <a:extLst>
              <a:ext uri="{FF2B5EF4-FFF2-40B4-BE49-F238E27FC236}">
                <a16:creationId xmlns:a16="http://schemas.microsoft.com/office/drawing/2014/main" id="{6DDFD9B8-DBFA-414E-42DD-6C6F58980E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1" y="827999"/>
            <a:ext cx="7658901" cy="43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71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oiseau aquatique, herbe&#10;&#10;Le contenu généré par l’IA peut être incorrect.">
            <a:extLst>
              <a:ext uri="{FF2B5EF4-FFF2-40B4-BE49-F238E27FC236}">
                <a16:creationId xmlns:a16="http://schemas.microsoft.com/office/drawing/2014/main" id="{CE264249-4F4E-BC03-8457-724F63507C08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9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herbe&#10;&#10;Le contenu généré par l’IA peut être incorrect.">
            <a:extLst>
              <a:ext uri="{FF2B5EF4-FFF2-40B4-BE49-F238E27FC236}">
                <a16:creationId xmlns:a16="http://schemas.microsoft.com/office/drawing/2014/main" id="{FC3E5676-7CD1-88D2-2438-AC135E4A676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69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herbe, arbre, oiseau&#10;&#10;Le contenu généré par l’IA peut être incorrect.">
            <a:extLst>
              <a:ext uri="{FF2B5EF4-FFF2-40B4-BE49-F238E27FC236}">
                <a16:creationId xmlns:a16="http://schemas.microsoft.com/office/drawing/2014/main" id="{7E2B9D8E-175E-58C3-E482-7AC792FC97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1" y="792000"/>
            <a:ext cx="7620000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7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herbe, corbeau&#10;&#10;Le contenu généré par l’IA peut être incorrect.">
            <a:extLst>
              <a:ext uri="{FF2B5EF4-FFF2-40B4-BE49-F238E27FC236}">
                <a16:creationId xmlns:a16="http://schemas.microsoft.com/office/drawing/2014/main" id="{1CD0709E-CEDC-860E-3419-9C8FAF2C1976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37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arbre, oiseau, oiseau aquatique&#10;&#10;Le contenu généré par l’IA peut être incorrect.">
            <a:extLst>
              <a:ext uri="{FF2B5EF4-FFF2-40B4-BE49-F238E27FC236}">
                <a16:creationId xmlns:a16="http://schemas.microsoft.com/office/drawing/2014/main" id="{16075F10-4888-3B7A-D2C3-728FC52E6319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9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oiseau, oiseau aquatique, eau&#10;&#10;Le contenu généré par l’IA peut être incorrect.">
            <a:extLst>
              <a:ext uri="{FF2B5EF4-FFF2-40B4-BE49-F238E27FC236}">
                <a16:creationId xmlns:a16="http://schemas.microsoft.com/office/drawing/2014/main" id="{4FA96997-D37D-40B5-53B5-9ADF88E8E7D9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73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Migration d’animaux, oiseau aquatique&#10;&#10;Le contenu généré par l’IA peut être incorrect.">
            <a:extLst>
              <a:ext uri="{FF2B5EF4-FFF2-40B4-BE49-F238E27FC236}">
                <a16:creationId xmlns:a16="http://schemas.microsoft.com/office/drawing/2014/main" id="{BF6025FF-BFCA-6EDC-435E-B39E4B0F4D31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oiseau, oiseau aquatique, Migration d’animaux&#10;&#10;Le contenu généré par l’IA peut être incorrect.">
            <a:extLst>
              <a:ext uri="{FF2B5EF4-FFF2-40B4-BE49-F238E27FC236}">
                <a16:creationId xmlns:a16="http://schemas.microsoft.com/office/drawing/2014/main" id="{9DB767E7-8049-169C-716E-C5DFCE071ED9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1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eau, oiseau aquatique, noir et blanc&#10;&#10;Le contenu généré par l’IA peut être incorrect.">
            <a:extLst>
              <a:ext uri="{FF2B5EF4-FFF2-40B4-BE49-F238E27FC236}">
                <a16:creationId xmlns:a16="http://schemas.microsoft.com/office/drawing/2014/main" id="{460C4C50-6708-FC9B-D8B0-28A35E68CC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1" y="828000"/>
            <a:ext cx="7671616" cy="43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7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eau&#10;&#10;Le contenu généré par l’IA peut être incorrect.">
            <a:extLst>
              <a:ext uri="{FF2B5EF4-FFF2-40B4-BE49-F238E27FC236}">
                <a16:creationId xmlns:a16="http://schemas.microsoft.com/office/drawing/2014/main" id="{955A0C9F-5685-8DFE-8889-EDD0DB81456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6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bec&#10;&#10;Le contenu généré par l’IA peut être incorrect.">
            <a:extLst>
              <a:ext uri="{FF2B5EF4-FFF2-40B4-BE49-F238E27FC236}">
                <a16:creationId xmlns:a16="http://schemas.microsoft.com/office/drawing/2014/main" id="{2B2D392A-1698-B72E-8676-164CCFD7FB99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60212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84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mammifère, plein air, chevreuil, faune&#10;&#10;Le contenu généré par l’IA peut être incorrect.">
            <a:extLst>
              <a:ext uri="{FF2B5EF4-FFF2-40B4-BE49-F238E27FC236}">
                <a16:creationId xmlns:a16="http://schemas.microsoft.com/office/drawing/2014/main" id="{C995CAED-57AD-2143-F2DE-245A4EB915F8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97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eau, bec&#10;&#10;Le contenu généré par l’IA peut être incorrect.">
            <a:extLst>
              <a:ext uri="{FF2B5EF4-FFF2-40B4-BE49-F238E27FC236}">
                <a16:creationId xmlns:a16="http://schemas.microsoft.com/office/drawing/2014/main" id="{2A0C7A08-C96F-EE9D-83F3-D2F15FC68B4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96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ciel, nuage, crépuscule&#10;&#10;Le contenu généré par l’IA peut être incorrect.">
            <a:extLst>
              <a:ext uri="{FF2B5EF4-FFF2-40B4-BE49-F238E27FC236}">
                <a16:creationId xmlns:a16="http://schemas.microsoft.com/office/drawing/2014/main" id="{49C90E9E-B1D3-07DE-670D-45C3944918FD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11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eau&#10;&#10;Le contenu généré par l’IA peut être incorrect.">
            <a:extLst>
              <a:ext uri="{FF2B5EF4-FFF2-40B4-BE49-F238E27FC236}">
                <a16:creationId xmlns:a16="http://schemas.microsoft.com/office/drawing/2014/main" id="{FCBFF420-04C4-AE53-9A10-68DA5B92BF1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7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ciel, coucher de soleil, Migration d’animaux&#10;&#10;Le contenu généré par l’IA peut être incorrect.">
            <a:extLst>
              <a:ext uri="{FF2B5EF4-FFF2-40B4-BE49-F238E27FC236}">
                <a16:creationId xmlns:a16="http://schemas.microsoft.com/office/drawing/2014/main" id="{FA0B7B3D-1E9D-2C6F-FD80-5E00F1994E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1" y="1116000"/>
            <a:ext cx="7704000" cy="38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96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bec&#10;&#10;Le contenu généré par l’IA peut être incorrect.">
            <a:extLst>
              <a:ext uri="{FF2B5EF4-FFF2-40B4-BE49-F238E27FC236}">
                <a16:creationId xmlns:a16="http://schemas.microsoft.com/office/drawing/2014/main" id="{EBB742DD-7620-BDA9-8F77-3C525856B901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12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oiseau aquatique, oiseau, eau&#10;&#10;Le contenu généré par l’IA peut être incorrect.">
            <a:extLst>
              <a:ext uri="{FF2B5EF4-FFF2-40B4-BE49-F238E27FC236}">
                <a16:creationId xmlns:a16="http://schemas.microsoft.com/office/drawing/2014/main" id="{BBF6A9F3-74AF-9606-BB0A-9448F3213F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1" y="1007999"/>
            <a:ext cx="7661758" cy="4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5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de proie, faucon, herbe&#10;&#10;Le contenu généré par l’IA peut être incorrect.">
            <a:extLst>
              <a:ext uri="{FF2B5EF4-FFF2-40B4-BE49-F238E27FC236}">
                <a16:creationId xmlns:a16="http://schemas.microsoft.com/office/drawing/2014/main" id="{06020512-A9A8-C2D2-7617-171426853989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1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oiseau aquatique, oiseau, Migration d’animaux&#10;&#10;Le contenu généré par l’IA peut être incorrect.">
            <a:extLst>
              <a:ext uri="{FF2B5EF4-FFF2-40B4-BE49-F238E27FC236}">
                <a16:creationId xmlns:a16="http://schemas.microsoft.com/office/drawing/2014/main" id="{22430241-B7F7-E566-2BC0-C8EBB359B0C4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2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plein air, oiseau, héron&#10;&#10;Le contenu généré par l’IA peut être incorrect.">
            <a:extLst>
              <a:ext uri="{FF2B5EF4-FFF2-40B4-BE49-F238E27FC236}">
                <a16:creationId xmlns:a16="http://schemas.microsoft.com/office/drawing/2014/main" id="{E909A4ED-6164-F075-9979-0D352446197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32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bec&#10;&#10;Le contenu généré par l’IA peut être incorrect.">
            <a:extLst>
              <a:ext uri="{FF2B5EF4-FFF2-40B4-BE49-F238E27FC236}">
                <a16:creationId xmlns:a16="http://schemas.microsoft.com/office/drawing/2014/main" id="{13FDD246-3DFD-2CE1-3BB6-FDC2FDB6145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52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oiseau, plein air, oie&#10;&#10;Le contenu généré par l’IA peut être incorrect.">
            <a:extLst>
              <a:ext uri="{FF2B5EF4-FFF2-40B4-BE49-F238E27FC236}">
                <a16:creationId xmlns:a16="http://schemas.microsoft.com/office/drawing/2014/main" id="{5D18BBD3-1DE2-044E-3F5C-A7D37FF11A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864000"/>
            <a:ext cx="762000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61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oiseau, plein air, eau&#10;&#10;Le contenu généré par l’IA peut être incorrect.">
            <a:extLst>
              <a:ext uri="{FF2B5EF4-FFF2-40B4-BE49-F238E27FC236}">
                <a16:creationId xmlns:a16="http://schemas.microsoft.com/office/drawing/2014/main" id="{D2314953-9DF8-4F0E-519F-28F610CA55B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84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herbe, plein air, oiseau, oiseau aquatique&#10;&#10;Le contenu généré par l’IA peut être incorrect.">
            <a:extLst>
              <a:ext uri="{FF2B5EF4-FFF2-40B4-BE49-F238E27FC236}">
                <a16:creationId xmlns:a16="http://schemas.microsoft.com/office/drawing/2014/main" id="{E9FC2755-94F5-C338-9583-4CDA4AF9B2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684000"/>
            <a:ext cx="7620000" cy="474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5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oiseau aquatique, herbe, oiseau&#10;&#10;Le contenu généré par l’IA peut être incorrect.">
            <a:extLst>
              <a:ext uri="{FF2B5EF4-FFF2-40B4-BE49-F238E27FC236}">
                <a16:creationId xmlns:a16="http://schemas.microsoft.com/office/drawing/2014/main" id="{833E0BE3-BEEB-6F00-3F40-EEF8B937DF1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95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oiseau aquatique, eau&#10;&#10;Le contenu généré par l’IA peut être incorrect.">
            <a:extLst>
              <a:ext uri="{FF2B5EF4-FFF2-40B4-BE49-F238E27FC236}">
                <a16:creationId xmlns:a16="http://schemas.microsoft.com/office/drawing/2014/main" id="{70CAE690-6DD3-6354-CC1C-27F69040EA42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75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arbre, eau, oiseau aquatique&#10;&#10;Le contenu généré par l’IA peut être incorrect.">
            <a:extLst>
              <a:ext uri="{FF2B5EF4-FFF2-40B4-BE49-F238E27FC236}">
                <a16:creationId xmlns:a16="http://schemas.microsoft.com/office/drawing/2014/main" id="{07CFF22F-C224-6C04-FF60-9E1068A6F9C8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26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sol, oiseau, oiseau aquatique&#10;&#10;Le contenu généré par l’IA peut être incorrect.">
            <a:extLst>
              <a:ext uri="{FF2B5EF4-FFF2-40B4-BE49-F238E27FC236}">
                <a16:creationId xmlns:a16="http://schemas.microsoft.com/office/drawing/2014/main" id="{EFB21E77-C119-CC87-DE26-C60BC0067696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5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plein air, oiseau, ciel&#10;&#10;Le contenu généré par l’IA peut être incorrect.">
            <a:extLst>
              <a:ext uri="{FF2B5EF4-FFF2-40B4-BE49-F238E27FC236}">
                <a16:creationId xmlns:a16="http://schemas.microsoft.com/office/drawing/2014/main" id="{212302AD-AA3B-A9D9-4A56-F9EC3F658B1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0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herbe&#10;&#10;Le contenu généré par l’IA peut être incorrect.">
            <a:extLst>
              <a:ext uri="{FF2B5EF4-FFF2-40B4-BE49-F238E27FC236}">
                <a16:creationId xmlns:a16="http://schemas.microsoft.com/office/drawing/2014/main" id="{DE3B884E-8F55-7015-E82D-94A56BDC8BD4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87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herbe&#10;&#10;Le contenu généré par l’IA peut être incorrect.">
            <a:extLst>
              <a:ext uri="{FF2B5EF4-FFF2-40B4-BE49-F238E27FC236}">
                <a16:creationId xmlns:a16="http://schemas.microsoft.com/office/drawing/2014/main" id="{A9F87EF6-E48D-9D04-6197-EF6D19F1FFEF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40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faune, oscines&#10;&#10;Le contenu généré par l’IA peut être incorrect.">
            <a:extLst>
              <a:ext uri="{FF2B5EF4-FFF2-40B4-BE49-F238E27FC236}">
                <a16:creationId xmlns:a16="http://schemas.microsoft.com/office/drawing/2014/main" id="{2F7E3C2C-0030-4744-60FF-DB772500308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1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herbe, plein air, oiseau aquatique, oiseau&#10;&#10;Le contenu généré par l’IA peut être incorrect.">
            <a:extLst>
              <a:ext uri="{FF2B5EF4-FFF2-40B4-BE49-F238E27FC236}">
                <a16:creationId xmlns:a16="http://schemas.microsoft.com/office/drawing/2014/main" id="{B8C60C78-92DD-7EC3-ACE1-8A052E563F39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89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oiseau, oie, herbe&#10;&#10;Le contenu généré par l’IA peut être incorrect.">
            <a:extLst>
              <a:ext uri="{FF2B5EF4-FFF2-40B4-BE49-F238E27FC236}">
                <a16:creationId xmlns:a16="http://schemas.microsoft.com/office/drawing/2014/main" id="{00B9C5D3-283C-379F-E654-082AAB6713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720000"/>
            <a:ext cx="6984000" cy="460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oscines, faune&#10;&#10;Le contenu généré par l’IA peut être incorrect.">
            <a:extLst>
              <a:ext uri="{FF2B5EF4-FFF2-40B4-BE49-F238E27FC236}">
                <a16:creationId xmlns:a16="http://schemas.microsoft.com/office/drawing/2014/main" id="{617956C8-62C7-B56B-2311-D9493DA7DA63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81" y="602125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66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oiseau, plein air, herbe&#10;&#10;Le contenu généré par l’IA peut être incorrect.">
            <a:extLst>
              <a:ext uri="{FF2B5EF4-FFF2-40B4-BE49-F238E27FC236}">
                <a16:creationId xmlns:a16="http://schemas.microsoft.com/office/drawing/2014/main" id="{B007F6DA-0367-6077-CCE1-A92B5906DB2D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576000"/>
            <a:ext cx="6984000" cy="48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1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272420" y="5083811"/>
            <a:ext cx="2133513" cy="544160"/>
          </a:xfrm>
          <a:prstGeom prst="rect">
            <a:avLst/>
          </a:prstGeom>
          <a:noFill/>
        </p:spPr>
        <p:txBody>
          <a:bodyPr wrap="none" lIns="97060" tIns="48530" rIns="97060" bIns="48530" rtlCol="0">
            <a:spAutoFit/>
          </a:bodyPr>
          <a:lstStyle/>
          <a:p>
            <a:pPr defTabSz="873528"/>
            <a:r>
              <a:rPr lang="fr-FR" sz="2899" b="1" dirty="0">
                <a:ln w="12700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320384" y="3633368"/>
            <a:ext cx="1007722" cy="57584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60" tIns="48530" rIns="97060" bIns="48530" rtlCol="0" anchor="ctr"/>
          <a:lstStyle/>
          <a:p>
            <a:pPr algn="ctr" defTabSz="873528"/>
            <a:r>
              <a:rPr lang="fr-FR" sz="1200" dirty="0">
                <a:solidFill>
                  <a:srgbClr val="FF0000"/>
                </a:solidFill>
                <a:latin typeface="Rockwell" pitchFamily="18" charset="0"/>
              </a:rPr>
              <a:t>2652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198769" y="2987388"/>
            <a:ext cx="2064603" cy="544160"/>
          </a:xfrm>
          <a:prstGeom prst="rect">
            <a:avLst/>
          </a:prstGeom>
          <a:noFill/>
        </p:spPr>
        <p:txBody>
          <a:bodyPr wrap="none" lIns="97060" tIns="48530" rIns="97060" bIns="48530" rtlCol="0">
            <a:spAutoFit/>
          </a:bodyPr>
          <a:lstStyle/>
          <a:p>
            <a:pPr defTabSz="873528"/>
            <a:r>
              <a:rPr lang="fr-FR" sz="2899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3199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3372" y="4711509"/>
            <a:ext cx="1496578" cy="74460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400000">
            <a:off x="-29110" y="1345642"/>
            <a:ext cx="2276158" cy="1345642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20004" y="4548506"/>
            <a:ext cx="909161" cy="807385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2659168" y="203871"/>
            <a:ext cx="5869531" cy="1783903"/>
          </a:xfrm>
          <a:prstGeom prst="rect">
            <a:avLst/>
          </a:prstGeom>
          <a:noFill/>
          <a:ln w="3175">
            <a:noFill/>
          </a:ln>
        </p:spPr>
        <p:txBody>
          <a:bodyPr wrap="none" lIns="121114" tIns="60556" rIns="121114" bIns="60556" rtlCol="0">
            <a:spAutoFit/>
          </a:bodyPr>
          <a:lstStyle/>
          <a:p>
            <a:pPr algn="ctr" defTabSz="822574"/>
            <a:r>
              <a:rPr lang="fr-FR" sz="3599" b="1" dirty="0">
                <a:ln w="12700">
                  <a:solidFill>
                    <a:srgbClr val="FFFF00"/>
                  </a:solidFill>
                </a:ln>
                <a:latin typeface="Cinzel Black" pitchFamily="2" charset="0"/>
              </a:rPr>
              <a:t>Fauvette  des  jardins </a:t>
            </a:r>
          </a:p>
          <a:p>
            <a:pPr algn="ctr" defTabSz="822574"/>
            <a:r>
              <a:rPr lang="fr-FR" sz="3599" b="1" dirty="0">
                <a:ln w="12700">
                  <a:solidFill>
                    <a:srgbClr val="FFFF00"/>
                  </a:solidFill>
                </a:ln>
                <a:latin typeface="Cinzel Black" pitchFamily="2" charset="0"/>
              </a:rPr>
              <a:t>Fauvette  grisette </a:t>
            </a:r>
          </a:p>
          <a:p>
            <a:pPr algn="ctr" defTabSz="822574"/>
            <a:r>
              <a:rPr lang="fr-FR" sz="3599" b="1" dirty="0">
                <a:ln w="12700">
                  <a:solidFill>
                    <a:srgbClr val="FFFF00"/>
                  </a:solidFill>
                </a:ln>
                <a:latin typeface="Cinzel Black" pitchFamily="2" charset="0"/>
              </a:rPr>
              <a:t>Fauvette   </a:t>
            </a:r>
            <a:r>
              <a:rPr lang="fr-FR" sz="3599" b="1" dirty="0" err="1">
                <a:ln w="12700">
                  <a:solidFill>
                    <a:srgbClr val="FFFF00"/>
                  </a:solidFill>
                </a:ln>
                <a:latin typeface="Cinzel Black" pitchFamily="2" charset="0"/>
              </a:rPr>
              <a:t>tete</a:t>
            </a:r>
            <a:r>
              <a:rPr lang="fr-FR" sz="3599" b="1" dirty="0">
                <a:ln w="12700">
                  <a:solidFill>
                    <a:srgbClr val="FFFF00"/>
                  </a:solidFill>
                </a:ln>
                <a:latin typeface="Cinzel Black" pitchFamily="2" charset="0"/>
              </a:rPr>
              <a:t> noire</a:t>
            </a:r>
            <a:endParaRPr lang="fr-FR" sz="3999" b="1" dirty="0">
              <a:ln w="12700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3" name="ZoneTexte 12"/>
          <p:cNvSpPr txBox="1">
            <a:spLocks/>
          </p:cNvSpPr>
          <p:nvPr/>
        </p:nvSpPr>
        <p:spPr>
          <a:xfrm>
            <a:off x="3356339" y="2232062"/>
            <a:ext cx="1349822" cy="54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76966" tIns="38483" rIns="76966" bIns="38483" rtlCol="0">
            <a:spAutoFit/>
          </a:bodyPr>
          <a:lstStyle/>
          <a:p>
            <a:pPr algn="ctr" defTabSz="692683"/>
            <a:endParaRPr lang="fr-FR" sz="400" b="1" dirty="0">
              <a:solidFill>
                <a:srgbClr val="FF0000"/>
              </a:solidFill>
              <a:latin typeface="Calibri"/>
            </a:endParaRPr>
          </a:p>
          <a:p>
            <a:pPr algn="ctr" defTabSz="692683"/>
            <a:endParaRPr lang="fr-FR" sz="400" b="1" dirty="0">
              <a:solidFill>
                <a:srgbClr val="FF0000"/>
              </a:solidFill>
              <a:latin typeface="Calibri"/>
            </a:endParaRPr>
          </a:p>
          <a:p>
            <a:pPr algn="ctr" defTabSz="692683"/>
            <a:r>
              <a:rPr lang="fr-FR" sz="1699" b="1" dirty="0">
                <a:solidFill>
                  <a:srgbClr val="FF0000"/>
                </a:solidFill>
                <a:latin typeface="Calibri"/>
              </a:rPr>
              <a:t>19.12.2025</a:t>
            </a:r>
          </a:p>
          <a:p>
            <a:pPr algn="ctr" defTabSz="692683"/>
            <a:endParaRPr lang="fr-FR" sz="1699" b="1" dirty="0">
              <a:solidFill>
                <a:srgbClr val="FF0000"/>
              </a:solidFill>
              <a:latin typeface="Calibri"/>
            </a:endParaRPr>
          </a:p>
        </p:txBody>
      </p:sp>
      <p:pic>
        <p:nvPicPr>
          <p:cNvPr id="1026" name="Picture 2" descr="Fauvette des jardins">
            <a:extLst>
              <a:ext uri="{FF2B5EF4-FFF2-40B4-BE49-F238E27FC236}">
                <a16:creationId xmlns:a16="http://schemas.microsoft.com/office/drawing/2014/main" id="{737DB8FB-9F98-00B5-2A74-8224D2A45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676" y="2065383"/>
            <a:ext cx="181928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auvette grisette">
            <a:extLst>
              <a:ext uri="{FF2B5EF4-FFF2-40B4-BE49-F238E27FC236}">
                <a16:creationId xmlns:a16="http://schemas.microsoft.com/office/drawing/2014/main" id="{09B2C03B-F905-EC95-4E3C-8ED59ED62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583" y="2840359"/>
            <a:ext cx="1755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12" descr="Munk - Naturporten">
            <a:extLst>
              <a:ext uri="{FF2B5EF4-FFF2-40B4-BE49-F238E27FC236}">
                <a16:creationId xmlns:a16="http://schemas.microsoft.com/office/drawing/2014/main" id="{58B70F15-E2EB-08C5-1B46-4BE0C0E6E97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3DD1658-1163-A2B6-AE9D-914D88222AE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22760" y="3856997"/>
            <a:ext cx="1773255" cy="1080000"/>
          </a:xfrm>
          <a:prstGeom prst="rect">
            <a:avLst/>
          </a:prstGeom>
        </p:spPr>
      </p:pic>
    </p:spTree>
  </p:cSld>
  <p:clrMapOvr>
    <a:masterClrMapping/>
  </p:clrMapOvr>
  <p:transition spd="slow">
    <p:push dir="d"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Personnalisé</PresentationFormat>
  <Paragraphs>13</Paragraphs>
  <Slides>69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69</vt:i4>
      </vt:variant>
    </vt:vector>
  </HeadingPairs>
  <TitlesOfParts>
    <vt:vector size="80" baseType="lpstr">
      <vt:lpstr>Algerian</vt:lpstr>
      <vt:lpstr>Aptos</vt:lpstr>
      <vt:lpstr>Aptos Display</vt:lpstr>
      <vt:lpstr>Arial</vt:lpstr>
      <vt:lpstr>Calibri</vt:lpstr>
      <vt:lpstr>Chiller</vt:lpstr>
      <vt:lpstr>Cinzel Black</vt:lpstr>
      <vt:lpstr>Rockwell</vt:lpstr>
      <vt:lpstr>Thème Office</vt:lpstr>
      <vt:lpstr>2_Thème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20</cp:revision>
  <dcterms:created xsi:type="dcterms:W3CDTF">2025-12-17T18:41:48Z</dcterms:created>
  <dcterms:modified xsi:type="dcterms:W3CDTF">2025-12-19T20:37:54Z</dcterms:modified>
</cp:coreProperties>
</file>