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258" r:id="rId61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XXuQrcN4kaD4MdqRRgzA==" hashData="QmMR1ehS+P/GCJuoUO/hqTIDnCrA4iUSspIvGkEwrmDalDii+iryJwZvC3V/HmXjod4+beGHDbd69XMcbs9gS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AD32D-4DE5-ED9D-A3BC-7AD1933CF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2577"/>
            <a:ext cx="6480572" cy="200514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245189-6AAA-CAA4-4F17-84B4D498CE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FB4928-5499-6B70-558D-E1DA85AF2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1EF728-6706-0746-0BBE-663429DFF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91F0B6-CAF7-B9B7-A393-AAA961B06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960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057F7-52AF-5D29-D65B-B1E63462B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F6CE6A-FD4D-8F2B-E1D8-E98340AD3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9F8707-E375-6DFF-74CD-2EE6D7551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E75F8B-A6D4-4BCF-693F-C355D9EF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C4A1E-41DF-6473-524F-B77A65945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954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B410B-AEF2-7C6C-84A5-CB1E95855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35864"/>
            <a:ext cx="7452658" cy="2395771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B28F44-78A0-EA1A-A7D9-D58BFA088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54300"/>
            <a:ext cx="7452658" cy="1259879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F6CE6E-8C3B-C6CE-A92E-C46A00D82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FDEC01-DE9F-C281-0FCD-4F42D7C9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69F129-479F-0EA2-70BE-51E5EDFB1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190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F0936-E930-8B7B-CAC6-587F2E61A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B0A58-3AE0-453F-5C63-40D70CE013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D5B01A-0EBF-7AAB-D82F-9FC2280A0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352658-1C83-F1F1-C62D-EB96A6406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9683A4-48CA-9EA8-FCA5-04F36E809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AD862D-7970-7ED2-8A87-ACE6F5B40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54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5D5A2-34AC-62E1-46CE-D13702108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38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6A83BC-57B9-B9E0-026A-6CC6D283B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1865"/>
            <a:ext cx="3655447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D6EBAE-68CD-D52D-BE4A-3AE9B8E13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4F61A9-26D5-7143-E2C2-1E1E8312C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1865"/>
            <a:ext cx="3673450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01E1C6-2294-FAEB-3CA2-BD073FD07F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525752E-5105-52D6-A537-D735BC385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43A3E21-D1AE-1095-E2EE-0D2230E06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587D466-06B5-48E9-07D5-1E0C267FA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2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FAC4F-0381-26D0-155A-44CB58734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32B05FC-7DB8-EB08-E0D6-7F1148A7F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054B53E-5D0A-8274-6BB7-39D1533BE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FD55C23-7A7E-5906-3626-7845B0259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565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AC65AF-C9A8-50E1-17CF-BDC1B9EFB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8A7A69A-36BA-AB93-1A8A-177E58683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871EA3-2653-2BA3-E0CD-7CC9FBB08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878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E0CC0-5866-EC5D-183E-3AB71449B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ECD14A-D12A-E855-BA5F-EAF50002C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EA504AA-617E-054F-62B8-C8014A6512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B1969B-11DA-530F-58A1-B87B02B7E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458C0B-BEF5-53E0-1BAF-BC5E3BBA2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F0233B0-2249-B06C-B717-4B1247A0A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649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5EA586-36B6-37E4-3BD8-F1BA9C089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4F8628-86E3-E057-AFD5-0B19299C00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0AC7B8-9C23-F431-00D8-72135B2752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46E229-C763-ECEE-C8E7-4BB3C4A56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791BA0-67EE-8AAD-F815-46EA2F353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55EBBF-2AA4-055C-2A42-FB2D386E5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649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1A6A12-22D4-D0AA-A249-F996FC097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BA6B446-9A90-64D9-365D-EEC32EB842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14C9C5-9154-407D-874B-2E4A2110F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63F172-525A-5F2D-3835-8FE3FF064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579394-0982-E22C-EC8F-7F1CEE887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81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47FA3D-BB1F-6B4D-59E3-BD9AB2E729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5C15E4-810A-724A-0847-BF47BF2D89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6BA0DA-9C86-6CE1-7C1D-F69D54601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B97F75-C05A-8D3E-6C24-CD28C0654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0B7FFD-A69C-421F-FBE4-35FFAD1D5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86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14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492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12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754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114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018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991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563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958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47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257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900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775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422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76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67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37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27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336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61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26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438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FE82A34-C750-6594-3836-4CE78FF62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38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605AF8-5646-23C9-654C-98BD2B938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A2107F-5244-873D-390E-7F87A98370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8F787C-1170-4AA1-AA2A-6B351DC67A3C}" type="datetimeFigureOut">
              <a:rPr lang="fr-FR" smtClean="0"/>
              <a:t>17/12/2025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A7E7ED-47B3-EFB6-0D71-15FB77764A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AE824D-8B73-9ABB-9493-F7B64F95B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5D9E2F-DC90-4E50-A1B5-4DD661BB5A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17/12/2025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51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68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52873" y="161477"/>
            <a:ext cx="4015450" cy="2797041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7098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  <a:p>
            <a:pPr algn="ctr" defTabSz="873528"/>
            <a:r>
              <a:rPr lang="fr-FR" sz="5298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et les Anatidés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6876000" y="279302"/>
            <a:ext cx="1385455" cy="904966"/>
          </a:xfrm>
          <a:prstGeom prst="rect">
            <a:avLst/>
          </a:prstGeom>
          <a:noFill/>
        </p:spPr>
        <p:txBody>
          <a:bodyPr wrap="none" lIns="73253" tIns="36627" rIns="73253" bIns="36627" rtlCol="0">
            <a:spAutoFit/>
          </a:bodyPr>
          <a:lstStyle/>
          <a:p>
            <a:pPr defTabSz="873528"/>
            <a:r>
              <a:rPr lang="fr-FR" sz="54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105</a:t>
            </a:r>
          </a:p>
        </p:txBody>
      </p:sp>
      <p:sp>
        <p:nvSpPr>
          <p:cNvPr id="5" name="Rectangle 4"/>
          <p:cNvSpPr/>
          <p:nvPr/>
        </p:nvSpPr>
        <p:spPr>
          <a:xfrm>
            <a:off x="1194" y="5355656"/>
            <a:ext cx="8638382" cy="412430"/>
          </a:xfrm>
          <a:prstGeom prst="rect">
            <a:avLst/>
          </a:prstGeom>
        </p:spPr>
        <p:txBody>
          <a:bodyPr wrap="square" lIns="73253" tIns="36627" rIns="73253" bIns="36627">
            <a:spAutoFit/>
          </a:bodyPr>
          <a:lstStyle/>
          <a:p>
            <a:pPr algn="ctr" defTabSz="873528"/>
            <a:r>
              <a:rPr lang="fr-FR" sz="2199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5244" y="4413707"/>
            <a:ext cx="893208" cy="941949"/>
          </a:xfrm>
          <a:prstGeom prst="rect">
            <a:avLst/>
          </a:prstGeom>
        </p:spPr>
      </p:pic>
      <p:pic>
        <p:nvPicPr>
          <p:cNvPr id="8" name="Image 7" descr="Une image contenant oiseau, oiseau aquatique, canard, bec&#10;&#10;Le contenu généré par l’IA peut être incorrect.">
            <a:extLst>
              <a:ext uri="{FF2B5EF4-FFF2-40B4-BE49-F238E27FC236}">
                <a16:creationId xmlns:a16="http://schemas.microsoft.com/office/drawing/2014/main" id="{78D46C78-2EDA-20B2-0894-D9EA9519F1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63" y="3113338"/>
            <a:ext cx="1714500" cy="1714500"/>
          </a:xfrm>
          <a:prstGeom prst="rect">
            <a:avLst/>
          </a:prstGeom>
        </p:spPr>
      </p:pic>
      <p:pic>
        <p:nvPicPr>
          <p:cNvPr id="11" name="CRI du CANARD SIFFLEUR - ">
            <a:hlinkClick r:id="" action="ppaction://media"/>
            <a:extLst>
              <a:ext uri="{FF2B5EF4-FFF2-40B4-BE49-F238E27FC236}">
                <a16:creationId xmlns:a16="http://schemas.microsoft.com/office/drawing/2014/main" id="{0015F7FF-A0F4-BD64-B17E-ACC915E548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3795" y="573839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8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5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5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5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herbe&#10;&#10;Le contenu généré par l’IA peut être incorrect.">
            <a:extLst>
              <a:ext uri="{FF2B5EF4-FFF2-40B4-BE49-F238E27FC236}">
                <a16:creationId xmlns:a16="http://schemas.microsoft.com/office/drawing/2014/main" id="{D0D0FA12-83F7-3B1E-3022-543CBADAB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7" y="0"/>
            <a:ext cx="4319588" cy="5759450"/>
          </a:xfrm>
          <a:prstGeom prst="rect">
            <a:avLst/>
          </a:prstGeom>
        </p:spPr>
      </p:pic>
      <p:pic>
        <p:nvPicPr>
          <p:cNvPr id="7" name="Image 6" descr="Une image contenant oiseau aquatique, oiseau, plein air, canard&#10;&#10;Le contenu généré par l’IA peut être incorrect.">
            <a:extLst>
              <a:ext uri="{FF2B5EF4-FFF2-40B4-BE49-F238E27FC236}">
                <a16:creationId xmlns:a16="http://schemas.microsoft.com/office/drawing/2014/main" id="{D749ADA9-CC15-B1EC-FE35-AD8130928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85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8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oie, plein air&#10;&#10;Le contenu généré par l’IA peut être incorrect.">
            <a:extLst>
              <a:ext uri="{FF2B5EF4-FFF2-40B4-BE49-F238E27FC236}">
                <a16:creationId xmlns:a16="http://schemas.microsoft.com/office/drawing/2014/main" id="{49C7624D-57A3-B89C-5AED-D5FA9E7A0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768" y="-88"/>
            <a:ext cx="5769138" cy="575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3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126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13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164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0556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74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37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12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603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9784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710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089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iseau aquatique, herbe&#10;&#10;Le contenu généré par l’IA peut être incorrect.">
            <a:extLst>
              <a:ext uri="{FF2B5EF4-FFF2-40B4-BE49-F238E27FC236}">
                <a16:creationId xmlns:a16="http://schemas.microsoft.com/office/drawing/2014/main" id="{8A9F0F16-5871-3390-8161-1B3F62CB5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-2419"/>
            <a:ext cx="3839522" cy="5759283"/>
          </a:xfrm>
          <a:prstGeom prst="rect">
            <a:avLst/>
          </a:prstGeom>
        </p:spPr>
      </p:pic>
      <p:pic>
        <p:nvPicPr>
          <p:cNvPr id="5" name="Image 4" descr="Une image contenant herbe, plein air, blanc, terrain&#10;&#10;Le contenu généré par l’IA peut être incorrect.">
            <a:extLst>
              <a:ext uri="{FF2B5EF4-FFF2-40B4-BE49-F238E27FC236}">
                <a16:creationId xmlns:a16="http://schemas.microsoft.com/office/drawing/2014/main" id="{2C729A8C-1C05-1756-34CF-07DBEE8F2D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000" y="-2419"/>
            <a:ext cx="4398099" cy="576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738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plein air, oie&#10;&#10;Le contenu généré par l’IA peut être incorrect.">
            <a:extLst>
              <a:ext uri="{FF2B5EF4-FFF2-40B4-BE49-F238E27FC236}">
                <a16:creationId xmlns:a16="http://schemas.microsoft.com/office/drawing/2014/main" id="{F236EA0D-EF00-6466-E94B-53BD5F2EE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" y="-1"/>
            <a:ext cx="4251158" cy="5770803"/>
          </a:xfrm>
          <a:prstGeom prst="rect">
            <a:avLst/>
          </a:prstGeom>
        </p:spPr>
      </p:pic>
      <p:pic>
        <p:nvPicPr>
          <p:cNvPr id="5" name="Image 4" descr="Une image contenant oiseau, oiseau aquatique, herbe, cigogne&#10;&#10;Le contenu généré par l’IA peut être incorrect.">
            <a:extLst>
              <a:ext uri="{FF2B5EF4-FFF2-40B4-BE49-F238E27FC236}">
                <a16:creationId xmlns:a16="http://schemas.microsoft.com/office/drawing/2014/main" id="{FC916CBA-A9B7-4F43-D0E8-D77B22583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00" y="22225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64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2739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9529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9089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6310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98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99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67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850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7164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618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19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560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0869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962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canard, Sauvagine&#10;&#10;Le contenu généré par l’IA peut être incorrect.">
            <a:extLst>
              <a:ext uri="{FF2B5EF4-FFF2-40B4-BE49-F238E27FC236}">
                <a16:creationId xmlns:a16="http://schemas.microsoft.com/office/drawing/2014/main" id="{7D360213-BF24-2A13-E68D-A96576FF6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8678"/>
            <a:ext cx="4380172" cy="57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40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oiseau aquatique, plein air, oie&#10;&#10;Le contenu généré par l’IA peut être incorrect.">
            <a:extLst>
              <a:ext uri="{FF2B5EF4-FFF2-40B4-BE49-F238E27FC236}">
                <a16:creationId xmlns:a16="http://schemas.microsoft.com/office/drawing/2014/main" id="{B17F62D3-5D2F-CC1A-8282-1EAE446A6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606" y="22225"/>
            <a:ext cx="6305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795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907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67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385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4698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651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845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32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8706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herbe, cigogne&#10;&#10;Le contenu généré par l’IA peut être incorrect.">
            <a:extLst>
              <a:ext uri="{FF2B5EF4-FFF2-40B4-BE49-F238E27FC236}">
                <a16:creationId xmlns:a16="http://schemas.microsoft.com/office/drawing/2014/main" id="{82292788-7674-2448-C223-0B3CD56E0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56" y="22225"/>
            <a:ext cx="4286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51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367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0046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3323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9549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5875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3508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858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417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2279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4551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1022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151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5181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6996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2106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487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418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428561" y="4952198"/>
            <a:ext cx="213351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defTabSz="873528"/>
            <a:r>
              <a:rPr lang="fr-FR" sz="2899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57949" y="309189"/>
            <a:ext cx="100772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60" tIns="48530" rIns="97060" bIns="48530" rtlCol="0" anchor="ctr"/>
          <a:lstStyle/>
          <a:p>
            <a:pPr algn="ctr" defTabSz="873528"/>
            <a:r>
              <a:rPr lang="fr-FR" sz="1200" dirty="0">
                <a:solidFill>
                  <a:srgbClr val="FF0000"/>
                </a:solidFill>
                <a:latin typeface="Rockwell" pitchFamily="18" charset="0"/>
              </a:rPr>
              <a:t>2651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870978" y="2235782"/>
            <a:ext cx="206460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defTabSz="873528"/>
            <a:r>
              <a:rPr lang="fr-FR" sz="2899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199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5476" y="4751755"/>
            <a:ext cx="1496578" cy="74460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74799">
            <a:off x="77662" y="3305846"/>
            <a:ext cx="2276158" cy="1345642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94000" y="193416"/>
            <a:ext cx="909161" cy="80738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4716580" y="2979509"/>
            <a:ext cx="3399303" cy="1230034"/>
          </a:xfrm>
          <a:prstGeom prst="rect">
            <a:avLst/>
          </a:prstGeom>
          <a:noFill/>
          <a:ln w="3175">
            <a:noFill/>
          </a:ln>
        </p:spPr>
        <p:txBody>
          <a:bodyPr wrap="none" lIns="121114" tIns="60556" rIns="121114" bIns="60556" rtlCol="0">
            <a:spAutoFit/>
          </a:bodyPr>
          <a:lstStyle/>
          <a:p>
            <a:pPr algn="ctr" defTabSz="822574"/>
            <a:r>
              <a:rPr lang="fr-FR" sz="3599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Cri  Canard </a:t>
            </a:r>
          </a:p>
          <a:p>
            <a:pPr algn="ctr" defTabSz="822574"/>
            <a:r>
              <a:rPr lang="fr-FR" sz="3599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siffleur</a:t>
            </a:r>
            <a:endParaRPr lang="fr-FR" sz="3999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sp>
        <p:nvSpPr>
          <p:cNvPr id="13" name="ZoneTexte 12"/>
          <p:cNvSpPr txBox="1">
            <a:spLocks/>
          </p:cNvSpPr>
          <p:nvPr/>
        </p:nvSpPr>
        <p:spPr>
          <a:xfrm>
            <a:off x="86800" y="21823"/>
            <a:ext cx="1413137" cy="54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76966" tIns="38483" rIns="76966" bIns="38483" rtlCol="0">
            <a:spAutoFit/>
          </a:bodyPr>
          <a:lstStyle/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r>
              <a:rPr lang="fr-FR" sz="1699" b="1" dirty="0">
                <a:solidFill>
                  <a:srgbClr val="FF0000"/>
                </a:solidFill>
                <a:latin typeface="Calibri"/>
              </a:rPr>
              <a:t>17.12.2025</a:t>
            </a:r>
          </a:p>
          <a:p>
            <a:pPr algn="ctr" defTabSz="692683"/>
            <a:endParaRPr lang="fr-FR" sz="1699" b="1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1026" name="Picture 2" descr="Canard siffleur - Les espèces - C-monspot - soyons sport, soyons nature">
            <a:extLst>
              <a:ext uri="{FF2B5EF4-FFF2-40B4-BE49-F238E27FC236}">
                <a16:creationId xmlns:a16="http://schemas.microsoft.com/office/drawing/2014/main" id="{B62931C4-4CA0-D4F4-631D-2C6DFF353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209" y="3741601"/>
            <a:ext cx="1966734" cy="133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Personnalisé</PresentationFormat>
  <Paragraphs>12</Paragraphs>
  <Slides>58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9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2025-12-17T11:43:00Z</dcterms:created>
  <dcterms:modified xsi:type="dcterms:W3CDTF">2025-12-17T14:30:12Z</dcterms:modified>
</cp:coreProperties>
</file>