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77" r:id="rId4"/>
    <p:sldId id="278" r:id="rId5"/>
    <p:sldId id="279" r:id="rId6"/>
    <p:sldId id="280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39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324" r:id="rId51"/>
    <p:sldId id="325" r:id="rId52"/>
    <p:sldId id="326" r:id="rId53"/>
    <p:sldId id="327" r:id="rId54"/>
    <p:sldId id="328" r:id="rId55"/>
    <p:sldId id="329" r:id="rId56"/>
    <p:sldId id="330" r:id="rId57"/>
    <p:sldId id="331" r:id="rId58"/>
    <p:sldId id="332" r:id="rId59"/>
    <p:sldId id="333" r:id="rId60"/>
    <p:sldId id="334" r:id="rId61"/>
    <p:sldId id="271" r:id="rId62"/>
  </p:sldIdLst>
  <p:sldSz cx="8640763" cy="5778500"/>
  <p:notesSz cx="6858000" cy="9144000"/>
  <p:defaultTextStyle>
    <a:defPPr>
      <a:defRPr lang="fr-FR"/>
    </a:defPPr>
    <a:lvl1pPr marL="0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1pPr>
    <a:lvl2pPr marL="346055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2pPr>
    <a:lvl3pPr marL="692109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3pPr>
    <a:lvl4pPr marL="1038164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4pPr>
    <a:lvl5pPr marL="1384219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5pPr>
    <a:lvl6pPr marL="1730273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6pPr>
    <a:lvl7pPr marL="2076328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7pPr>
    <a:lvl8pPr marL="2422383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8pPr>
    <a:lvl9pPr marL="2768437" algn="l" defTabSz="692109" rtl="0" eaLnBrk="1" latinLnBrk="0" hangingPunct="1">
      <a:defRPr sz="1362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DgCiY0/JVkWcC7ULpcBxw==" hashData="0hrJoB0B7PSvUoHoOomkOnmQJDKPGCQpofux7olPLmQ6l6qqAFw+dorrtwdOnYPlE2kslkC0DG8FS1589t8W2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4" d="100"/>
          <a:sy n="94" d="100"/>
        </p:scale>
        <p:origin x="131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53100-95B7-6128-CEC8-458162366A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096" y="945695"/>
            <a:ext cx="6480572" cy="2011774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DE59528-D97B-05B5-530F-882AC8BF41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096" y="3035050"/>
            <a:ext cx="6480572" cy="1395133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41CD25-DB83-EF7F-819D-F17928CBB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9F4DEE-42C6-1037-ED74-7AD15037D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7C63C-AB66-4F15-663D-08C3BDDD1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194065-975C-2316-03C5-936A3F22C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083B49-7D17-2B6E-E791-7C7D4621C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753D12-FC97-B68A-A5DC-12D16E596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7B6268-523F-2E24-1017-5CADC5655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6A71E7-6266-840C-2707-3FBC99D56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3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DE27A-00BC-BED0-F592-1337B8F09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2" y="1440613"/>
            <a:ext cx="7452658" cy="2403695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8F4BE5-9A9F-5015-86D1-50B8E1FAD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9552" y="3867048"/>
            <a:ext cx="7452658" cy="1264046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>
                    <a:tint val="82000"/>
                  </a:schemeClr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82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5DDD6C-0244-F608-F502-A560D22C9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7720EC-C0AB-4850-F7C1-6C668C1B6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DF9497-52BE-9E56-22EF-79E28A32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40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2CA2B-FF94-B64E-14C2-A1CB3817A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8566EA-1BF0-CEAD-50E4-841B17683C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053" y="1538258"/>
            <a:ext cx="3672324" cy="366640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BFBD345-12CA-356B-F2C0-3DAB81BBF2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386" y="1538258"/>
            <a:ext cx="3672324" cy="366640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FF392D-295D-1BBD-FF9C-AA43957F2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15472B3-39D9-1B65-D737-BF57983F5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3630FC-3CD2-CFFB-9539-DF80FE9EE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71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4ED28-6743-4277-9E29-5D8869F91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07652"/>
            <a:ext cx="7452658" cy="1116910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71B721-2CA5-E682-1EF4-98D7141BC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178" y="1416536"/>
            <a:ext cx="3655447" cy="694222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581047-EA35-9CC3-2085-BF419CC26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178" y="2110757"/>
            <a:ext cx="3655447" cy="31046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2A5EC7F-A595-9484-5304-18A512818C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386" y="1416536"/>
            <a:ext cx="3673450" cy="694222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1132331-41E2-E6FB-E486-CA641EE9A3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74386" y="2110757"/>
            <a:ext cx="3673450" cy="31046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470ED3C-2FA4-8374-F202-1C261A202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A30CC34-BDCD-D02E-E6D0-65A0564F8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F2D17D8-FE32-086C-66EC-7DBF4EC4C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75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0A2092-357D-0A02-2B4D-431E85D69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BF65D91-8A92-9921-3A4F-BE5EC2DBB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F5A75B4-105B-0E5F-99E5-7224C7237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3600A56-9634-9BAA-096C-FA81A986C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52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52065B-C6AB-687A-75A4-C9D95FCD7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57E3841-B952-1D31-ADA4-19A091418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E14D50A-3B01-AF42-378F-6BA9B080F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29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79742-AD85-885E-6BA2-BE8897AF6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5233"/>
            <a:ext cx="2786871" cy="1348317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5AB5E8-DDB8-421A-E523-92F166274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450" y="831998"/>
            <a:ext cx="4374386" cy="4106480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335D77-3369-3015-75C8-E80A3E6A90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33550"/>
            <a:ext cx="2786871" cy="3211616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47E7C9-755A-3512-A177-5FDD088F7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7BC7C7-2031-A948-C63F-BAE0FDEBC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CF95C0-E9D2-F3FD-0FE1-5A3F2A1AA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38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6FE8E-B206-CC86-6316-BC8C723B1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5233"/>
            <a:ext cx="2786871" cy="1348317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1701F41-BAEB-33CC-2B80-FF113C4B45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73450" y="831998"/>
            <a:ext cx="4374386" cy="4106480"/>
          </a:xfrm>
        </p:spPr>
        <p:txBody>
          <a:bodyPr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A43623-74A6-D38D-8F9D-BA94FED4A9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33550"/>
            <a:ext cx="2786871" cy="3211616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7A12DA-0A8F-8019-C209-357260C95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9AE70A-AA0D-C889-C22B-319E66229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C377B8-FA9E-DF27-D1F9-4E838A011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997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5C4789-2BA9-11F7-3751-24019F981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78A65D0-6767-E98C-D714-1DA141F38E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D21E28-35B9-4EAE-7F74-B6F3942B1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E7B383-34C9-0E2D-F847-088118F52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79394E-CC33-4099-7A7F-3F31C863B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17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6800BE-7306-E81D-D290-A150CA87E0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183546" y="307651"/>
            <a:ext cx="1863165" cy="4897012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2FA7E9-1F4D-41C5-DDFD-C3227B6538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94052" y="307651"/>
            <a:ext cx="5481484" cy="489701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00F6FC-4ECC-FBB8-2F18-CAA988F74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BA2909-7B92-63B3-3FEC-8F5902987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19DC72-C9AE-EF73-A5C1-E3501EAD8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83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95082"/>
            <a:ext cx="7344649" cy="1238633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74484"/>
            <a:ext cx="6048534" cy="147672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31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16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13227"/>
            <a:ext cx="7344649" cy="1147675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9178"/>
            <a:ext cx="7344649" cy="126404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47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8324"/>
            <a:ext cx="3816336" cy="381354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8324"/>
            <a:ext cx="3816336" cy="381354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32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93475"/>
            <a:ext cx="3817838" cy="53905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32538"/>
            <a:ext cx="3817838" cy="332932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93475"/>
            <a:ext cx="3819337" cy="53905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32538"/>
            <a:ext cx="3819337" cy="332932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84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82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85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30071"/>
            <a:ext cx="2842751" cy="979135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30070"/>
            <a:ext cx="4830427" cy="493178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9205"/>
            <a:ext cx="2842751" cy="3952654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89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44950"/>
            <a:ext cx="5184458" cy="477529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6326"/>
            <a:ext cx="5184458" cy="3467100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22486"/>
            <a:ext cx="5184458" cy="67817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26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08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1409"/>
            <a:ext cx="1944172" cy="493045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1409"/>
            <a:ext cx="5688502" cy="493045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1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95082"/>
            <a:ext cx="7344649" cy="1238633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74484"/>
            <a:ext cx="6048534" cy="147672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78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11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13227"/>
            <a:ext cx="7344649" cy="1147675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9178"/>
            <a:ext cx="7344649" cy="126404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7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8324"/>
            <a:ext cx="3816336" cy="381354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8324"/>
            <a:ext cx="3816336" cy="381354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93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93475"/>
            <a:ext cx="3817838" cy="53905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32538"/>
            <a:ext cx="3817838" cy="332932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93475"/>
            <a:ext cx="3819337" cy="539059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32538"/>
            <a:ext cx="3819337" cy="332932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27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86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22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30071"/>
            <a:ext cx="2842751" cy="979135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30070"/>
            <a:ext cx="4830427" cy="493178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9205"/>
            <a:ext cx="2842751" cy="3952654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4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44950"/>
            <a:ext cx="5184458" cy="477529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6326"/>
            <a:ext cx="5184458" cy="3467100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22486"/>
            <a:ext cx="5184458" cy="67817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86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78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1409"/>
            <a:ext cx="1944172" cy="493045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1409"/>
            <a:ext cx="5688502" cy="493045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24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56212DD-A804-C8E2-07E7-B95F48DE2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53" y="307652"/>
            <a:ext cx="7452658" cy="1116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9E39C3-26F0-E1C3-ADE8-E5507D588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053" y="1538258"/>
            <a:ext cx="7452658" cy="3666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B2A4AC-5546-514D-E3DF-4B2ADF5B64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4052" y="5355814"/>
            <a:ext cx="1944172" cy="307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7F474C-FA3D-4733-8160-5919052A5F67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ADF82C-E989-8359-5C9E-73A001222B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2253" y="5355814"/>
            <a:ext cx="2916258" cy="307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9CB3D3-179C-C9C6-730F-E8239FBA61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02539" y="5355814"/>
            <a:ext cx="1944172" cy="307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40FF8-9009-40C3-A665-459969E28B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968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1408"/>
            <a:ext cx="7776687" cy="96308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8324"/>
            <a:ext cx="7776687" cy="381354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55814"/>
            <a:ext cx="2016178" cy="30765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55814"/>
            <a:ext cx="2736242" cy="30765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55814"/>
            <a:ext cx="2016178" cy="30765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1408"/>
            <a:ext cx="7776687" cy="96308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8324"/>
            <a:ext cx="7776687" cy="381354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55814"/>
            <a:ext cx="2016178" cy="30765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55814"/>
            <a:ext cx="2736242" cy="30765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55814"/>
            <a:ext cx="2016178" cy="30765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582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7" Type="http://schemas.openxmlformats.org/officeDocument/2006/relationships/image" Target="../media/image68.gif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20886" y="0"/>
            <a:ext cx="4762727" cy="3397976"/>
          </a:xfrm>
          <a:prstGeom prst="rect">
            <a:avLst/>
          </a:prstGeom>
        </p:spPr>
        <p:txBody>
          <a:bodyPr wrap="square" lIns="73273" tIns="36637" rIns="73273" bIns="36637">
            <a:spAutoFit/>
          </a:bodyPr>
          <a:lstStyle/>
          <a:p>
            <a:pPr algn="ctr" defTabSz="873790"/>
            <a:r>
              <a:rPr lang="fr-FR" sz="54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en</a:t>
            </a:r>
          </a:p>
          <a:p>
            <a:pPr algn="ctr" defTabSz="873790"/>
            <a:r>
              <a:rPr lang="fr-FR" sz="54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admiration pour  les </a:t>
            </a:r>
          </a:p>
          <a:p>
            <a:pPr algn="ctr" defTabSz="873790"/>
            <a:r>
              <a:rPr lang="fr-FR" sz="54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oiseaux</a:t>
            </a:r>
            <a:endParaRPr lang="fr-FR" sz="5400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244924" y="4176879"/>
            <a:ext cx="1617931" cy="1058875"/>
          </a:xfrm>
          <a:prstGeom prst="rect">
            <a:avLst/>
          </a:prstGeom>
          <a:noFill/>
        </p:spPr>
        <p:txBody>
          <a:bodyPr wrap="none" lIns="73273" tIns="36637" rIns="73273" bIns="36637" rtlCol="0">
            <a:spAutoFit/>
          </a:bodyPr>
          <a:lstStyle/>
          <a:p>
            <a:pPr defTabSz="873790"/>
            <a:r>
              <a:rPr lang="fr-FR" sz="6400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104</a:t>
            </a:r>
          </a:p>
        </p:txBody>
      </p:sp>
      <p:sp>
        <p:nvSpPr>
          <p:cNvPr id="5" name="Rectangle 4"/>
          <p:cNvSpPr/>
          <p:nvPr/>
        </p:nvSpPr>
        <p:spPr>
          <a:xfrm>
            <a:off x="4" y="5365863"/>
            <a:ext cx="8640763" cy="443321"/>
          </a:xfrm>
          <a:prstGeom prst="rect">
            <a:avLst/>
          </a:prstGeom>
        </p:spPr>
        <p:txBody>
          <a:bodyPr wrap="square" lIns="73273" tIns="36637" rIns="73273" bIns="36637">
            <a:spAutoFit/>
          </a:bodyPr>
          <a:lstStyle/>
          <a:p>
            <a:pPr algn="ctr" defTabSz="873790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6620" y="3966181"/>
            <a:ext cx="893454" cy="942209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005EFDBE-07E6-1267-61FE-336FE2B6F883}"/>
              </a:ext>
            </a:extLst>
          </p:cNvPr>
          <p:cNvSpPr txBox="1"/>
          <p:nvPr/>
        </p:nvSpPr>
        <p:spPr>
          <a:xfrm rot="18081646">
            <a:off x="-577615" y="1267131"/>
            <a:ext cx="4400550" cy="11849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8737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7100" b="0" i="0" u="none" strike="noStrike" kern="1200" cap="none" spc="0" normalizeH="0" baseline="0" noProof="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inzel Black" pitchFamily="2" charset="0"/>
                <a:ea typeface="+mn-ea"/>
                <a:cs typeface="+mn-cs"/>
              </a:rPr>
              <a:t>Bébert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F2355A1D-B451-086B-8F5B-AF492E27BA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8671" y="3746645"/>
            <a:ext cx="1612092" cy="1209069"/>
          </a:xfrm>
          <a:prstGeom prst="rect">
            <a:avLst/>
          </a:prstGeom>
        </p:spPr>
      </p:pic>
      <p:pic>
        <p:nvPicPr>
          <p:cNvPr id="19" name="CHANTS dOISEAUX de FRANCE, 30_2 chants">
            <a:hlinkClick r:id="" action="ppaction://media"/>
            <a:extLst>
              <a:ext uri="{FF2B5EF4-FFF2-40B4-BE49-F238E27FC236}">
                <a16:creationId xmlns:a16="http://schemas.microsoft.com/office/drawing/2014/main" id="{86507048-D1D7-D411-4C50-E2E0E04015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10207" y="3300064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000">
        <p:blinds dir="vert"/>
      </p:transition>
    </mc:Choice>
    <mc:Fallback xmlns="">
      <p:transition spd="slow" advTm="2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8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8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300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981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817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788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910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699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37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677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ciel, plein air, bec&#10;&#10;Le contenu généré par l’IA peut être incorrect.">
            <a:extLst>
              <a:ext uri="{FF2B5EF4-FFF2-40B4-BE49-F238E27FC236}">
                <a16:creationId xmlns:a16="http://schemas.microsoft.com/office/drawing/2014/main" id="{B3F8190E-9A8B-1A9E-DF13-771013898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0" y="0"/>
            <a:ext cx="3533775" cy="5778500"/>
          </a:xfrm>
          <a:prstGeom prst="rect">
            <a:avLst/>
          </a:prstGeom>
        </p:spPr>
      </p:pic>
      <p:pic>
        <p:nvPicPr>
          <p:cNvPr id="5" name="Image 4" descr="Une image contenant oiseau, herbe, plein air, Oiseau de proie&#10;&#10;Le contenu généré par l’IA peut être incorrect.">
            <a:extLst>
              <a:ext uri="{FF2B5EF4-FFF2-40B4-BE49-F238E27FC236}">
                <a16:creationId xmlns:a16="http://schemas.microsoft.com/office/drawing/2014/main" id="{B5E86A5B-2C6A-49BD-76D8-B95718248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000" y="0"/>
            <a:ext cx="3810000" cy="577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58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063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98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plein air, oscines, perché&#10;&#10;Le contenu généré par l’IA peut être incorrect.">
            <a:extLst>
              <a:ext uri="{FF2B5EF4-FFF2-40B4-BE49-F238E27FC236}">
                <a16:creationId xmlns:a16="http://schemas.microsoft.com/office/drawing/2014/main" id="{C49107DB-3A63-F9C8-3ACB-E10CAB234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551" y="-2"/>
            <a:ext cx="5394600" cy="5832000"/>
          </a:xfrm>
          <a:prstGeom prst="rect">
            <a:avLst/>
          </a:prstGeom>
        </p:spPr>
      </p:pic>
      <p:pic>
        <p:nvPicPr>
          <p:cNvPr id="3" name="Image 2" descr="Une image contenant oiseau, plein air, oscines, faune&#10;&#10;Le contenu généré par l’IA peut être incorrect.">
            <a:extLst>
              <a:ext uri="{FF2B5EF4-FFF2-40B4-BE49-F238E27FC236}">
                <a16:creationId xmlns:a16="http://schemas.microsoft.com/office/drawing/2014/main" id="{0C7A03EE-F88E-2E5D-D62B-FEB4434D3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661" y="0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4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64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596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62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877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858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oscines, oiseau chanteur&#10;&#10;Le contenu généré par l’IA peut être incorrect.">
            <a:extLst>
              <a:ext uri="{FF2B5EF4-FFF2-40B4-BE49-F238E27FC236}">
                <a16:creationId xmlns:a16="http://schemas.microsoft.com/office/drawing/2014/main" id="{8FBCD2CF-35D2-22A8-30EC-36F6AEBCDF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94" y="31750"/>
            <a:ext cx="65817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58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scines, plein air, Oiseau perché&#10;&#10;Le contenu généré par l’IA peut être incorrect.">
            <a:extLst>
              <a:ext uri="{FF2B5EF4-FFF2-40B4-BE49-F238E27FC236}">
                <a16:creationId xmlns:a16="http://schemas.microsoft.com/office/drawing/2014/main" id="{049F4339-A20C-08E6-C332-39B199EC8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56" y="31750"/>
            <a:ext cx="70294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5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Oiseau de proie, faucon, Épervier brun&#10;&#10;Le contenu généré par l’IA peut être incorrect.">
            <a:extLst>
              <a:ext uri="{FF2B5EF4-FFF2-40B4-BE49-F238E27FC236}">
                <a16:creationId xmlns:a16="http://schemas.microsoft.com/office/drawing/2014/main" id="{E7F56E37-88A9-E91C-9637-2689EC4B6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131" y="0"/>
            <a:ext cx="5778500" cy="577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8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faucon, bec&#10;&#10;Le contenu généré par l’IA peut être incorrect.">
            <a:extLst>
              <a:ext uri="{FF2B5EF4-FFF2-40B4-BE49-F238E27FC236}">
                <a16:creationId xmlns:a16="http://schemas.microsoft.com/office/drawing/2014/main" id="{51FF16B1-43D0-8009-1532-83FF99BDE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592" y="-51735"/>
            <a:ext cx="4718957" cy="589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95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faucon, plein air&#10;&#10;Le contenu généré par l’IA peut être incorrect.">
            <a:extLst>
              <a:ext uri="{FF2B5EF4-FFF2-40B4-BE49-F238E27FC236}">
                <a16:creationId xmlns:a16="http://schemas.microsoft.com/office/drawing/2014/main" id="{928854D8-D301-CBB1-6B07-1048C1EF8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81" y="0"/>
            <a:ext cx="4622800" cy="577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scines, plein air, ciel&#10;&#10;Le contenu généré par l’IA peut être incorrect.">
            <a:extLst>
              <a:ext uri="{FF2B5EF4-FFF2-40B4-BE49-F238E27FC236}">
                <a16:creationId xmlns:a16="http://schemas.microsoft.com/office/drawing/2014/main" id="{28007D4D-854D-C70B-927E-9766F9606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56" y="31750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faune, bec&#10;&#10;Le contenu généré par l’IA peut être incorrect.">
            <a:extLst>
              <a:ext uri="{FF2B5EF4-FFF2-40B4-BE49-F238E27FC236}">
                <a16:creationId xmlns:a16="http://schemas.microsoft.com/office/drawing/2014/main" id="{F64A5E9E-7A4E-7E49-6A48-AEDA259E6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306" y="31750"/>
            <a:ext cx="65341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5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Oiseau de proie, faucon, plein air&#10;&#10;Le contenu généré par l’IA peut être incorrect.">
            <a:extLst>
              <a:ext uri="{FF2B5EF4-FFF2-40B4-BE49-F238E27FC236}">
                <a16:creationId xmlns:a16="http://schemas.microsoft.com/office/drawing/2014/main" id="{F6A7A1C1-DFAC-F8AE-3695-102BCE48A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56" y="31750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24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353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63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114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scines, jaune, plein air&#10;&#10;Le contenu généré par l’IA peut être incorrect.">
            <a:extLst>
              <a:ext uri="{FF2B5EF4-FFF2-40B4-BE49-F238E27FC236}">
                <a16:creationId xmlns:a16="http://schemas.microsoft.com/office/drawing/2014/main" id="{D675C53E-DE12-173A-D4BB-E769C59CF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56" y="31750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3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perché, branche&#10;&#10;Le contenu généré par l’IA peut être incorrect.">
            <a:extLst>
              <a:ext uri="{FF2B5EF4-FFF2-40B4-BE49-F238E27FC236}">
                <a16:creationId xmlns:a16="http://schemas.microsoft.com/office/drawing/2014/main" id="{DF8E27B7-C098-0503-2372-11B83FCCA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594" y="31750"/>
            <a:ext cx="42195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39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16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817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345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9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638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354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27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588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06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565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408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527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452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2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865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781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988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646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139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087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50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896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988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337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7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998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5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022728" y="4976711"/>
            <a:ext cx="2134085" cy="544302"/>
          </a:xfrm>
          <a:prstGeom prst="rect">
            <a:avLst/>
          </a:prstGeom>
          <a:noFill/>
        </p:spPr>
        <p:txBody>
          <a:bodyPr wrap="none" lIns="97079" tIns="48539" rIns="97079" bIns="48539" rtlCol="0">
            <a:spAutoFit/>
          </a:bodyPr>
          <a:lstStyle/>
          <a:p>
            <a:pPr defTabSz="873717"/>
            <a:r>
              <a:rPr lang="fr-FR" sz="29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864552" y="5012731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9" tIns="48539" rIns="97079" bIns="48539" rtlCol="0" anchor="ctr"/>
          <a:lstStyle/>
          <a:p>
            <a:pPr algn="ctr" defTabSz="873717"/>
            <a:r>
              <a:rPr lang="fr-FR" sz="1200" dirty="0">
                <a:solidFill>
                  <a:srgbClr val="FF0000"/>
                </a:solidFill>
                <a:latin typeface="Rockwell" pitchFamily="18" charset="0"/>
              </a:rPr>
              <a:t>2650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872552" y="2592584"/>
            <a:ext cx="2065155" cy="544302"/>
          </a:xfrm>
          <a:prstGeom prst="rect">
            <a:avLst/>
          </a:prstGeom>
          <a:noFill/>
        </p:spPr>
        <p:txBody>
          <a:bodyPr wrap="none" lIns="97079" tIns="48539" rIns="97079" bIns="48539" rtlCol="0">
            <a:spAutoFit/>
          </a:bodyPr>
          <a:lstStyle/>
          <a:p>
            <a:pPr defTabSz="873717"/>
            <a:r>
              <a:rPr lang="fr-FR" sz="2900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200" b="1" dirty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7768" y="3552036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 flipH="1">
            <a:off x="6211726" y="759823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86396" y="4441254"/>
            <a:ext cx="909412" cy="80760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268855" y="261668"/>
            <a:ext cx="3144493" cy="1784323"/>
          </a:xfrm>
          <a:prstGeom prst="rect">
            <a:avLst/>
          </a:prstGeom>
          <a:noFill/>
          <a:ln w="3175">
            <a:noFill/>
          </a:ln>
        </p:spPr>
        <p:txBody>
          <a:bodyPr wrap="none" lIns="121147" tIns="60573" rIns="121147" bIns="60573" rtlCol="0">
            <a:spAutoFit/>
          </a:bodyPr>
          <a:lstStyle/>
          <a:p>
            <a:pPr algn="ctr" defTabSz="822821"/>
            <a:r>
              <a:rPr lang="fr-FR" sz="36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CHANTS </a:t>
            </a:r>
          </a:p>
          <a:p>
            <a:pPr algn="ctr" defTabSz="822821"/>
            <a:r>
              <a:rPr lang="fr-FR" sz="36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D’OISEAUX </a:t>
            </a:r>
          </a:p>
          <a:p>
            <a:pPr algn="ctr" defTabSz="822821"/>
            <a:r>
              <a:rPr lang="fr-FR" sz="36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de FRANCE</a:t>
            </a:r>
            <a:endParaRPr lang="fr-FR" sz="4000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sp>
        <p:nvSpPr>
          <p:cNvPr id="13" name="ZoneTexte 12"/>
          <p:cNvSpPr txBox="1">
            <a:spLocks/>
          </p:cNvSpPr>
          <p:nvPr/>
        </p:nvSpPr>
        <p:spPr>
          <a:xfrm>
            <a:off x="6119127" y="176256"/>
            <a:ext cx="1547137" cy="54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76987" tIns="38494" rIns="76987" bIns="38494" rtlCol="0">
            <a:spAutoFit/>
          </a:bodyPr>
          <a:lstStyle/>
          <a:p>
            <a:pPr algn="ctr" defTabSz="692891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891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891"/>
            <a:r>
              <a:rPr lang="fr-FR" sz="1700" b="1" dirty="0">
                <a:solidFill>
                  <a:srgbClr val="FF0000"/>
                </a:solidFill>
                <a:latin typeface="Calibri"/>
              </a:rPr>
              <a:t>17.12.2025</a:t>
            </a:r>
          </a:p>
          <a:p>
            <a:pPr algn="ctr" defTabSz="692891"/>
            <a:endParaRPr lang="fr-FR" sz="1700" b="1" dirty="0"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7" name="Image 6" descr="Une image contenant oiseau, oscines, faune, rouge-gorge&#10;&#10;Le contenu généré par l’IA peut être incorrect.">
            <a:extLst>
              <a:ext uri="{FF2B5EF4-FFF2-40B4-BE49-F238E27FC236}">
                <a16:creationId xmlns:a16="http://schemas.microsoft.com/office/drawing/2014/main" id="{589735A1-1BB7-F60D-8137-ECBF713639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41" y="2124440"/>
            <a:ext cx="1432540" cy="180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Personnalisé</PresentationFormat>
  <Paragraphs>15</Paragraphs>
  <Slides>59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59</vt:i4>
      </vt:variant>
    </vt:vector>
  </HeadingPairs>
  <TitlesOfParts>
    <vt:vector size="70" baseType="lpstr">
      <vt:lpstr>Algerian</vt:lpstr>
      <vt:lpstr>Aptos</vt:lpstr>
      <vt:lpstr>Aptos Display</vt:lpstr>
      <vt:lpstr>Arial</vt:lpstr>
      <vt:lpstr>Calibri</vt:lpstr>
      <vt:lpstr>Chiller</vt:lpstr>
      <vt:lpstr>Cinzel Black</vt:lpstr>
      <vt:lpstr>Rockwell</vt:lpstr>
      <vt:lpstr>Thème Office</vt:lpstr>
      <vt:lpstr>1_Thème Office</vt:lpstr>
      <vt:lpstr>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6</cp:revision>
  <dcterms:created xsi:type="dcterms:W3CDTF">2025-12-17T09:41:29Z</dcterms:created>
  <dcterms:modified xsi:type="dcterms:W3CDTF">2025-12-17T11:14:45Z</dcterms:modified>
</cp:coreProperties>
</file>