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media/image49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410" r:id="rId4"/>
    <p:sldId id="411" r:id="rId5"/>
    <p:sldId id="412" r:id="rId6"/>
    <p:sldId id="413" r:id="rId7"/>
    <p:sldId id="414" r:id="rId8"/>
    <p:sldId id="421" r:id="rId9"/>
    <p:sldId id="415" r:id="rId10"/>
    <p:sldId id="416" r:id="rId11"/>
    <p:sldId id="417" r:id="rId12"/>
    <p:sldId id="423" r:id="rId13"/>
    <p:sldId id="418" r:id="rId14"/>
    <p:sldId id="419" r:id="rId15"/>
    <p:sldId id="420" r:id="rId16"/>
    <p:sldId id="422" r:id="rId17"/>
    <p:sldId id="428" r:id="rId18"/>
    <p:sldId id="429" r:id="rId19"/>
    <p:sldId id="430" r:id="rId20"/>
    <p:sldId id="426" r:id="rId21"/>
    <p:sldId id="431" r:id="rId22"/>
    <p:sldId id="432" r:id="rId23"/>
    <p:sldId id="433" r:id="rId24"/>
    <p:sldId id="446" r:id="rId25"/>
    <p:sldId id="434" r:id="rId26"/>
    <p:sldId id="435" r:id="rId27"/>
    <p:sldId id="436" r:id="rId28"/>
    <p:sldId id="445" r:id="rId29"/>
    <p:sldId id="437" r:id="rId30"/>
    <p:sldId id="438" r:id="rId31"/>
    <p:sldId id="439" r:id="rId32"/>
    <p:sldId id="448" r:id="rId33"/>
    <p:sldId id="440" r:id="rId34"/>
    <p:sldId id="441" r:id="rId35"/>
    <p:sldId id="442" r:id="rId36"/>
    <p:sldId id="443" r:id="rId37"/>
    <p:sldId id="449" r:id="rId38"/>
    <p:sldId id="444" r:id="rId39"/>
    <p:sldId id="451" r:id="rId40"/>
    <p:sldId id="452" r:id="rId41"/>
    <p:sldId id="453" r:id="rId42"/>
    <p:sldId id="455" r:id="rId43"/>
    <p:sldId id="425" r:id="rId44"/>
    <p:sldId id="456" r:id="rId45"/>
    <p:sldId id="457" r:id="rId46"/>
    <p:sldId id="458" r:id="rId47"/>
    <p:sldId id="460" r:id="rId48"/>
    <p:sldId id="461" r:id="rId49"/>
    <p:sldId id="464" r:id="rId50"/>
    <p:sldId id="465" r:id="rId51"/>
    <p:sldId id="466" r:id="rId52"/>
    <p:sldId id="467" r:id="rId53"/>
    <p:sldId id="427" r:id="rId54"/>
    <p:sldId id="468" r:id="rId55"/>
    <p:sldId id="469" r:id="rId56"/>
    <p:sldId id="470" r:id="rId57"/>
    <p:sldId id="424" r:id="rId58"/>
    <p:sldId id="471" r:id="rId59"/>
    <p:sldId id="472" r:id="rId60"/>
    <p:sldId id="473" r:id="rId61"/>
    <p:sldId id="474" r:id="rId62"/>
    <p:sldId id="463" r:id="rId63"/>
    <p:sldId id="475" r:id="rId64"/>
    <p:sldId id="476" r:id="rId65"/>
    <p:sldId id="477" r:id="rId66"/>
    <p:sldId id="478" r:id="rId67"/>
    <p:sldId id="450" r:id="rId68"/>
    <p:sldId id="479" r:id="rId69"/>
    <p:sldId id="480" r:id="rId70"/>
    <p:sldId id="481" r:id="rId71"/>
    <p:sldId id="447" r:id="rId72"/>
    <p:sldId id="482" r:id="rId73"/>
    <p:sldId id="483" r:id="rId74"/>
    <p:sldId id="484" r:id="rId75"/>
    <p:sldId id="462" r:id="rId76"/>
    <p:sldId id="485" r:id="rId77"/>
    <p:sldId id="486" r:id="rId78"/>
    <p:sldId id="487" r:id="rId79"/>
    <p:sldId id="488" r:id="rId80"/>
    <p:sldId id="302" r:id="rId8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T9qUAtmOE/axEhzdenexg==" hashData="ny7Y05jaAAFCecClQGRb1Zz4n0EyecflajpmvAmP9glMK4ubf+5u0vazcL1E6EBd0SatUGUMIjEBj3m9yDUTx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55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theme" Target="theme/theme1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61" Type="http://schemas.openxmlformats.org/officeDocument/2006/relationships/slide" Target="slides/slide58.xml"/><Relationship Id="rId8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F1D20B-983C-97E8-FB58-76725E1DDE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1C454BD-0CA8-6D3A-E0E6-2A02F59F1E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67" indent="0" algn="ctr">
              <a:buNone/>
              <a:defRPr sz="1500"/>
            </a:lvl2pPr>
            <a:lvl3pPr marL="685732" indent="0" algn="ctr">
              <a:buNone/>
              <a:defRPr sz="1350"/>
            </a:lvl3pPr>
            <a:lvl4pPr marL="1028599" indent="0" algn="ctr">
              <a:buNone/>
              <a:defRPr sz="1200"/>
            </a:lvl4pPr>
            <a:lvl5pPr marL="1371464" indent="0" algn="ctr">
              <a:buNone/>
              <a:defRPr sz="1200"/>
            </a:lvl5pPr>
            <a:lvl6pPr marL="1714331" indent="0" algn="ctr">
              <a:buNone/>
              <a:defRPr sz="1200"/>
            </a:lvl6pPr>
            <a:lvl7pPr marL="2057197" indent="0" algn="ctr">
              <a:buNone/>
              <a:defRPr sz="1200"/>
            </a:lvl7pPr>
            <a:lvl8pPr marL="2400063" indent="0" algn="ctr">
              <a:buNone/>
              <a:defRPr sz="1200"/>
            </a:lvl8pPr>
            <a:lvl9pPr marL="274293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834638-055A-6ECF-7435-D885DFF53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F862-9430-4F9A-92FD-93CEDE71C367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DD902B-29B0-67C5-7806-45D85FF89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F635B6-05E7-BFB6-1CD8-D8E31B2B5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8D8A1-87AB-4799-97D5-D091394C71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751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09F013-BC0A-00E0-3991-2CB83BD33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7577C07-F76B-85CF-E2CF-680DAAC274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F3C5B7-6A33-DE19-ED0B-AE804A811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F862-9430-4F9A-92FD-93CEDE71C367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A8172A-5BB1-745C-B78C-DD6C0E8CB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5E361-5C08-B37B-2DEA-220E8DC49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8D8A1-87AB-4799-97D5-D091394C71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1622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8C7174-E988-DA70-E1D9-F0C164C9C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9" y="1709742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5F99A71-A827-0AE1-C1B2-0A59916489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9" y="4589467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867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732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599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464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331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197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063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293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999C3E-9647-A455-C4AA-53A5B42A3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F862-9430-4F9A-92FD-93CEDE71C367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95207B-CB90-69E7-18CE-A00AEE01E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B49175-616A-579E-BEF9-E1D738F4C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8D8A1-87AB-4799-97D5-D091394C71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3877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0C5FB1-AEE1-AB78-E710-43AE8A006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D6F3630-470D-3A64-1CD6-10AA2F9BB6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923A1A2-F96D-D7EF-1838-F161EF5A7C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D2E5EFA-DAD7-F230-A206-7F4D667B0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F862-9430-4F9A-92FD-93CEDE71C367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9528289-B3F2-72C1-8A27-54EB28069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F775F26-CD59-1977-1EF3-46C410708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8D8A1-87AB-4799-97D5-D091394C71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8483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0E50B1-186A-5365-F11B-D2CB0A63E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96B434-A9E0-9045-6E3E-5F8C4826C0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3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67" indent="0">
              <a:buNone/>
              <a:defRPr sz="1500" b="1"/>
            </a:lvl2pPr>
            <a:lvl3pPr marL="685732" indent="0">
              <a:buNone/>
              <a:defRPr sz="1350" b="1"/>
            </a:lvl3pPr>
            <a:lvl4pPr marL="1028599" indent="0">
              <a:buNone/>
              <a:defRPr sz="1200" b="1"/>
            </a:lvl4pPr>
            <a:lvl5pPr marL="1371464" indent="0">
              <a:buNone/>
              <a:defRPr sz="1200" b="1"/>
            </a:lvl5pPr>
            <a:lvl6pPr marL="1714331" indent="0">
              <a:buNone/>
              <a:defRPr sz="1200" b="1"/>
            </a:lvl6pPr>
            <a:lvl7pPr marL="2057197" indent="0">
              <a:buNone/>
              <a:defRPr sz="1200" b="1"/>
            </a:lvl7pPr>
            <a:lvl8pPr marL="2400063" indent="0">
              <a:buNone/>
              <a:defRPr sz="1200" b="1"/>
            </a:lvl8pPr>
            <a:lvl9pPr marL="274293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05130E2-A629-E0E2-0555-E0C6BA500B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3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E25F5ED-AA18-1312-85EF-CFCDEDC39D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67" indent="0">
              <a:buNone/>
              <a:defRPr sz="1500" b="1"/>
            </a:lvl2pPr>
            <a:lvl3pPr marL="685732" indent="0">
              <a:buNone/>
              <a:defRPr sz="1350" b="1"/>
            </a:lvl3pPr>
            <a:lvl4pPr marL="1028599" indent="0">
              <a:buNone/>
              <a:defRPr sz="1200" b="1"/>
            </a:lvl4pPr>
            <a:lvl5pPr marL="1371464" indent="0">
              <a:buNone/>
              <a:defRPr sz="1200" b="1"/>
            </a:lvl5pPr>
            <a:lvl6pPr marL="1714331" indent="0">
              <a:buNone/>
              <a:defRPr sz="1200" b="1"/>
            </a:lvl6pPr>
            <a:lvl7pPr marL="2057197" indent="0">
              <a:buNone/>
              <a:defRPr sz="1200" b="1"/>
            </a:lvl7pPr>
            <a:lvl8pPr marL="2400063" indent="0">
              <a:buNone/>
              <a:defRPr sz="1200" b="1"/>
            </a:lvl8pPr>
            <a:lvl9pPr marL="274293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BC98AE0-F715-943C-C580-E111578C41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4F57317-F6A8-1073-C06C-2BDD7E016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F862-9430-4F9A-92FD-93CEDE71C367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DA2FD53-5D2E-AD61-8A0E-EEBBF2917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5B7C882-F4C0-7D08-CE09-500F56EE0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8D8A1-87AB-4799-97D5-D091394C71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372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A9F017-C5AB-188A-EFAE-BF7FF342F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DE8AC97-8935-F2FF-F126-5D8E341D5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F862-9430-4F9A-92FD-93CEDE71C367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E7BA1E6-BB2A-DFD2-C946-F1AD1FC78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C1140BB-D56D-FE85-7B13-2C89E663E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8D8A1-87AB-4799-97D5-D091394C71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5807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D79DE07-A23D-668E-613F-503B6B14D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F862-9430-4F9A-92FD-93CEDE71C367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C3073EA-22E6-52EB-876F-2121DFC66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8823D2-75B2-599F-0CB9-9C894AE21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8D8A1-87AB-4799-97D5-D091394C71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939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DD17F1-E986-D469-A3C7-F6E802961C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771772-E369-0FA1-6DA2-C0A418397F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9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785ACEC-7FE3-C755-1F3F-4B1BFA0BFF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67" indent="0">
              <a:buNone/>
              <a:defRPr sz="1050"/>
            </a:lvl2pPr>
            <a:lvl3pPr marL="685732" indent="0">
              <a:buNone/>
              <a:defRPr sz="900"/>
            </a:lvl3pPr>
            <a:lvl4pPr marL="1028599" indent="0">
              <a:buNone/>
              <a:defRPr sz="749"/>
            </a:lvl4pPr>
            <a:lvl5pPr marL="1371464" indent="0">
              <a:buNone/>
              <a:defRPr sz="749"/>
            </a:lvl5pPr>
            <a:lvl6pPr marL="1714331" indent="0">
              <a:buNone/>
              <a:defRPr sz="749"/>
            </a:lvl6pPr>
            <a:lvl7pPr marL="2057197" indent="0">
              <a:buNone/>
              <a:defRPr sz="749"/>
            </a:lvl7pPr>
            <a:lvl8pPr marL="2400063" indent="0">
              <a:buNone/>
              <a:defRPr sz="749"/>
            </a:lvl8pPr>
            <a:lvl9pPr marL="2742930" indent="0">
              <a:buNone/>
              <a:defRPr sz="74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7CC720-1ED6-7865-A792-B2518E635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F862-9430-4F9A-92FD-93CEDE71C367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B19E5AB-91AF-8202-E161-7FE6404E1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3A217EB-6043-F06E-EAE6-F000D155D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8D8A1-87AB-4799-97D5-D091394C71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504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83BA32-66D6-3058-9F3D-5776B8305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15BFD6F-C31E-F2DF-58C2-CF5B0C4234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9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867" indent="0">
              <a:buNone/>
              <a:defRPr sz="2100"/>
            </a:lvl2pPr>
            <a:lvl3pPr marL="685732" indent="0">
              <a:buNone/>
              <a:defRPr sz="1800"/>
            </a:lvl3pPr>
            <a:lvl4pPr marL="1028599" indent="0">
              <a:buNone/>
              <a:defRPr sz="1500"/>
            </a:lvl4pPr>
            <a:lvl5pPr marL="1371464" indent="0">
              <a:buNone/>
              <a:defRPr sz="1500"/>
            </a:lvl5pPr>
            <a:lvl6pPr marL="1714331" indent="0">
              <a:buNone/>
              <a:defRPr sz="1500"/>
            </a:lvl6pPr>
            <a:lvl7pPr marL="2057197" indent="0">
              <a:buNone/>
              <a:defRPr sz="1500"/>
            </a:lvl7pPr>
            <a:lvl8pPr marL="2400063" indent="0">
              <a:buNone/>
              <a:defRPr sz="1500"/>
            </a:lvl8pPr>
            <a:lvl9pPr marL="274293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5E8055B-629A-8823-1B08-7D4829FDD7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67" indent="0">
              <a:buNone/>
              <a:defRPr sz="1050"/>
            </a:lvl2pPr>
            <a:lvl3pPr marL="685732" indent="0">
              <a:buNone/>
              <a:defRPr sz="900"/>
            </a:lvl3pPr>
            <a:lvl4pPr marL="1028599" indent="0">
              <a:buNone/>
              <a:defRPr sz="749"/>
            </a:lvl4pPr>
            <a:lvl5pPr marL="1371464" indent="0">
              <a:buNone/>
              <a:defRPr sz="749"/>
            </a:lvl5pPr>
            <a:lvl6pPr marL="1714331" indent="0">
              <a:buNone/>
              <a:defRPr sz="749"/>
            </a:lvl6pPr>
            <a:lvl7pPr marL="2057197" indent="0">
              <a:buNone/>
              <a:defRPr sz="749"/>
            </a:lvl7pPr>
            <a:lvl8pPr marL="2400063" indent="0">
              <a:buNone/>
              <a:defRPr sz="749"/>
            </a:lvl8pPr>
            <a:lvl9pPr marL="2742930" indent="0">
              <a:buNone/>
              <a:defRPr sz="74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758F5C3-FA39-310F-8764-BE1E648C1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F862-9430-4F9A-92FD-93CEDE71C367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77EE530-971E-E2BC-DCFA-CF8847D5F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5309C48-F014-7788-9792-D84364B6B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8D8A1-87AB-4799-97D5-D091394C71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3760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22721A-9BAD-5AAD-4187-A3AA3DF7E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B7B0BFD-A75B-4535-CDF9-3864FBAEB8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C3CF54-7149-A0CA-7E2D-B5E8F7709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F862-9430-4F9A-92FD-93CEDE71C367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C5CA8C-667C-6A1C-A066-4E3436800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AAC057-0E77-B86E-2D50-0DDF0E8E8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8D8A1-87AB-4799-97D5-D091394C71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7262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36F1FCA-F6A9-8F4F-51E7-51A2556226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3D07275-24E2-9988-FC2F-EB184CFDDB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7CEDAF-EC84-11B0-3F1E-52F403B3C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F862-9430-4F9A-92FD-93CEDE71C367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BE8B23-A02F-971D-0D4C-93F46A0E9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CEB50A8-E559-EA40-542B-5DD6B3D39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8D8A1-87AB-4799-97D5-D091394C71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43852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644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732" y="3886203"/>
            <a:ext cx="6400801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9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198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298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3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49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596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69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79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277814"/>
      </p:ext>
    </p:extLst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388079"/>
      </p:ext>
    </p:extLst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5" y="4406910"/>
            <a:ext cx="7772400" cy="1362075"/>
          </a:xfrm>
        </p:spPr>
        <p:txBody>
          <a:bodyPr anchor="t"/>
          <a:lstStyle>
            <a:lvl1pPr algn="l">
              <a:defRPr sz="3608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5" y="2906713"/>
            <a:ext cx="7772400" cy="1500188"/>
          </a:xfrm>
        </p:spPr>
        <p:txBody>
          <a:bodyPr anchor="b"/>
          <a:lstStyle>
            <a:lvl1pPr marL="0" indent="0">
              <a:buNone/>
              <a:defRPr sz="1805">
                <a:solidFill>
                  <a:schemeClr val="tx1">
                    <a:tint val="75000"/>
                  </a:schemeClr>
                </a:solidFill>
              </a:defRPr>
            </a:lvl1pPr>
            <a:lvl2pPr marL="409941" indent="0">
              <a:buNone/>
              <a:defRPr sz="1578">
                <a:solidFill>
                  <a:schemeClr val="tx1">
                    <a:tint val="75000"/>
                  </a:schemeClr>
                </a:solidFill>
              </a:defRPr>
            </a:lvl2pPr>
            <a:lvl3pPr marL="819883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3pPr>
            <a:lvl4pPr marL="1229824" indent="0">
              <a:buNone/>
              <a:defRPr sz="1278">
                <a:solidFill>
                  <a:schemeClr val="tx1">
                    <a:tint val="75000"/>
                  </a:schemeClr>
                </a:solidFill>
              </a:defRPr>
            </a:lvl4pPr>
            <a:lvl5pPr marL="1639765" indent="0">
              <a:buNone/>
              <a:defRPr sz="1278">
                <a:solidFill>
                  <a:schemeClr val="tx1">
                    <a:tint val="75000"/>
                  </a:schemeClr>
                </a:solidFill>
              </a:defRPr>
            </a:lvl5pPr>
            <a:lvl6pPr marL="2049707" indent="0">
              <a:buNone/>
              <a:defRPr sz="1278">
                <a:solidFill>
                  <a:schemeClr val="tx1">
                    <a:tint val="75000"/>
                  </a:schemeClr>
                </a:solidFill>
              </a:defRPr>
            </a:lvl6pPr>
            <a:lvl7pPr marL="2459647" indent="0">
              <a:buNone/>
              <a:defRPr sz="1278">
                <a:solidFill>
                  <a:schemeClr val="tx1">
                    <a:tint val="75000"/>
                  </a:schemeClr>
                </a:solidFill>
              </a:defRPr>
            </a:lvl7pPr>
            <a:lvl8pPr marL="2869589" indent="0">
              <a:buNone/>
              <a:defRPr sz="1278">
                <a:solidFill>
                  <a:schemeClr val="tx1">
                    <a:tint val="75000"/>
                  </a:schemeClr>
                </a:solidFill>
              </a:defRPr>
            </a:lvl8pPr>
            <a:lvl9pPr marL="3279530" indent="0">
              <a:buNone/>
              <a:defRPr sz="127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802555"/>
      </p:ext>
    </p:extLst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2" y="1600422"/>
            <a:ext cx="4038599" cy="4525963"/>
          </a:xfrm>
        </p:spPr>
        <p:txBody>
          <a:bodyPr/>
          <a:lstStyle>
            <a:lvl1pPr>
              <a:defRPr sz="2482"/>
            </a:lvl1pPr>
            <a:lvl2pPr>
              <a:defRPr sz="2181"/>
            </a:lvl2pPr>
            <a:lvl3pPr>
              <a:defRPr sz="1805"/>
            </a:lvl3pPr>
            <a:lvl4pPr>
              <a:defRPr sz="1578"/>
            </a:lvl4pPr>
            <a:lvl5pPr>
              <a:defRPr sz="1578"/>
            </a:lvl5pPr>
            <a:lvl6pPr>
              <a:defRPr sz="1578"/>
            </a:lvl6pPr>
            <a:lvl7pPr>
              <a:defRPr sz="1578"/>
            </a:lvl7pPr>
            <a:lvl8pPr>
              <a:defRPr sz="1578"/>
            </a:lvl8pPr>
            <a:lvl9pPr>
              <a:defRPr sz="157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2" y="1600422"/>
            <a:ext cx="4038599" cy="4525963"/>
          </a:xfrm>
        </p:spPr>
        <p:txBody>
          <a:bodyPr/>
          <a:lstStyle>
            <a:lvl1pPr>
              <a:defRPr sz="2482"/>
            </a:lvl1pPr>
            <a:lvl2pPr>
              <a:defRPr sz="2181"/>
            </a:lvl2pPr>
            <a:lvl3pPr>
              <a:defRPr sz="1805"/>
            </a:lvl3pPr>
            <a:lvl4pPr>
              <a:defRPr sz="1578"/>
            </a:lvl4pPr>
            <a:lvl5pPr>
              <a:defRPr sz="1578"/>
            </a:lvl5pPr>
            <a:lvl6pPr>
              <a:defRPr sz="1578"/>
            </a:lvl6pPr>
            <a:lvl7pPr>
              <a:defRPr sz="1578"/>
            </a:lvl7pPr>
            <a:lvl8pPr>
              <a:defRPr sz="1578"/>
            </a:lvl8pPr>
            <a:lvl9pPr>
              <a:defRPr sz="157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538711"/>
      </p:ext>
    </p:extLst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92" y="1535117"/>
            <a:ext cx="4040188" cy="639762"/>
          </a:xfrm>
        </p:spPr>
        <p:txBody>
          <a:bodyPr anchor="b"/>
          <a:lstStyle>
            <a:lvl1pPr marL="0" indent="0">
              <a:buNone/>
              <a:defRPr sz="2181" b="1"/>
            </a:lvl1pPr>
            <a:lvl2pPr marL="409941" indent="0">
              <a:buNone/>
              <a:defRPr sz="1805" b="1"/>
            </a:lvl2pPr>
            <a:lvl3pPr marL="819883" indent="0">
              <a:buNone/>
              <a:defRPr sz="1578" b="1"/>
            </a:lvl3pPr>
            <a:lvl4pPr marL="1229824" indent="0">
              <a:buNone/>
              <a:defRPr sz="1429" b="1"/>
            </a:lvl4pPr>
            <a:lvl5pPr marL="1639765" indent="0">
              <a:buNone/>
              <a:defRPr sz="1429" b="1"/>
            </a:lvl5pPr>
            <a:lvl6pPr marL="2049707" indent="0">
              <a:buNone/>
              <a:defRPr sz="1429" b="1"/>
            </a:lvl6pPr>
            <a:lvl7pPr marL="2459647" indent="0">
              <a:buNone/>
              <a:defRPr sz="1429" b="1"/>
            </a:lvl7pPr>
            <a:lvl8pPr marL="2869589" indent="0">
              <a:buNone/>
              <a:defRPr sz="1429" b="1"/>
            </a:lvl8pPr>
            <a:lvl9pPr marL="3279530" indent="0">
              <a:buNone/>
              <a:defRPr sz="142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92" y="2174876"/>
            <a:ext cx="4040188" cy="3951287"/>
          </a:xfrm>
        </p:spPr>
        <p:txBody>
          <a:bodyPr/>
          <a:lstStyle>
            <a:lvl1pPr>
              <a:defRPr sz="2181"/>
            </a:lvl1pPr>
            <a:lvl2pPr>
              <a:defRPr sz="1805"/>
            </a:lvl2pPr>
            <a:lvl3pPr>
              <a:defRPr sz="1578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535117"/>
            <a:ext cx="4041776" cy="639762"/>
          </a:xfrm>
        </p:spPr>
        <p:txBody>
          <a:bodyPr anchor="b"/>
          <a:lstStyle>
            <a:lvl1pPr marL="0" indent="0">
              <a:buNone/>
              <a:defRPr sz="2181" b="1"/>
            </a:lvl1pPr>
            <a:lvl2pPr marL="409941" indent="0">
              <a:buNone/>
              <a:defRPr sz="1805" b="1"/>
            </a:lvl2pPr>
            <a:lvl3pPr marL="819883" indent="0">
              <a:buNone/>
              <a:defRPr sz="1578" b="1"/>
            </a:lvl3pPr>
            <a:lvl4pPr marL="1229824" indent="0">
              <a:buNone/>
              <a:defRPr sz="1429" b="1"/>
            </a:lvl4pPr>
            <a:lvl5pPr marL="1639765" indent="0">
              <a:buNone/>
              <a:defRPr sz="1429" b="1"/>
            </a:lvl5pPr>
            <a:lvl6pPr marL="2049707" indent="0">
              <a:buNone/>
              <a:defRPr sz="1429" b="1"/>
            </a:lvl6pPr>
            <a:lvl7pPr marL="2459647" indent="0">
              <a:buNone/>
              <a:defRPr sz="1429" b="1"/>
            </a:lvl7pPr>
            <a:lvl8pPr marL="2869589" indent="0">
              <a:buNone/>
              <a:defRPr sz="1429" b="1"/>
            </a:lvl8pPr>
            <a:lvl9pPr marL="3279530" indent="0">
              <a:buNone/>
              <a:defRPr sz="142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2174876"/>
            <a:ext cx="4041776" cy="3951287"/>
          </a:xfrm>
        </p:spPr>
        <p:txBody>
          <a:bodyPr/>
          <a:lstStyle>
            <a:lvl1pPr>
              <a:defRPr sz="2181"/>
            </a:lvl1pPr>
            <a:lvl2pPr>
              <a:defRPr sz="1805"/>
            </a:lvl2pPr>
            <a:lvl3pPr>
              <a:defRPr sz="1578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054287"/>
      </p:ext>
    </p:extLst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888488"/>
      </p:ext>
    </p:extLst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15030"/>
      </p:ext>
    </p:extLst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97" y="273269"/>
            <a:ext cx="3008312" cy="1162050"/>
          </a:xfrm>
        </p:spPr>
        <p:txBody>
          <a:bodyPr anchor="b"/>
          <a:lstStyle>
            <a:lvl1pPr algn="l">
              <a:defRPr sz="1805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65" y="273057"/>
            <a:ext cx="5111751" cy="5853112"/>
          </a:xfrm>
        </p:spPr>
        <p:txBody>
          <a:bodyPr/>
          <a:lstStyle>
            <a:lvl1pPr>
              <a:defRPr sz="2857"/>
            </a:lvl1pPr>
            <a:lvl2pPr>
              <a:defRPr sz="2482"/>
            </a:lvl2pPr>
            <a:lvl3pPr>
              <a:defRPr sz="2181"/>
            </a:lvl3pPr>
            <a:lvl4pPr>
              <a:defRPr sz="1805"/>
            </a:lvl4pPr>
            <a:lvl5pPr>
              <a:defRPr sz="1805"/>
            </a:lvl5pPr>
            <a:lvl6pPr>
              <a:defRPr sz="1805"/>
            </a:lvl6pPr>
            <a:lvl7pPr>
              <a:defRPr sz="1805"/>
            </a:lvl7pPr>
            <a:lvl8pPr>
              <a:defRPr sz="1805"/>
            </a:lvl8pPr>
            <a:lvl9pPr>
              <a:defRPr sz="18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97" y="1435100"/>
            <a:ext cx="3008312" cy="4691062"/>
          </a:xfrm>
        </p:spPr>
        <p:txBody>
          <a:bodyPr/>
          <a:lstStyle>
            <a:lvl1pPr marL="0" indent="0">
              <a:buNone/>
              <a:defRPr sz="1278"/>
            </a:lvl1pPr>
            <a:lvl2pPr marL="409941" indent="0">
              <a:buNone/>
              <a:defRPr sz="1128"/>
            </a:lvl2pPr>
            <a:lvl3pPr marL="819883" indent="0">
              <a:buNone/>
              <a:defRPr sz="902"/>
            </a:lvl3pPr>
            <a:lvl4pPr marL="1229824" indent="0">
              <a:buNone/>
              <a:defRPr sz="827"/>
            </a:lvl4pPr>
            <a:lvl5pPr marL="1639765" indent="0">
              <a:buNone/>
              <a:defRPr sz="827"/>
            </a:lvl5pPr>
            <a:lvl6pPr marL="2049707" indent="0">
              <a:buNone/>
              <a:defRPr sz="827"/>
            </a:lvl6pPr>
            <a:lvl7pPr marL="2459647" indent="0">
              <a:buNone/>
              <a:defRPr sz="827"/>
            </a:lvl7pPr>
            <a:lvl8pPr marL="2869589" indent="0">
              <a:buNone/>
              <a:defRPr sz="827"/>
            </a:lvl8pPr>
            <a:lvl9pPr marL="3279530" indent="0">
              <a:buNone/>
              <a:defRPr sz="827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580895"/>
      </p:ext>
    </p:extLst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1" y="4800608"/>
            <a:ext cx="5486400" cy="566738"/>
          </a:xfrm>
        </p:spPr>
        <p:txBody>
          <a:bodyPr anchor="b"/>
          <a:lstStyle>
            <a:lvl1pPr algn="l">
              <a:defRPr sz="1805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1" y="612993"/>
            <a:ext cx="5486400" cy="4114800"/>
          </a:xfrm>
        </p:spPr>
        <p:txBody>
          <a:bodyPr/>
          <a:lstStyle>
            <a:lvl1pPr marL="0" indent="0">
              <a:buNone/>
              <a:defRPr sz="2857"/>
            </a:lvl1pPr>
            <a:lvl2pPr marL="409941" indent="0">
              <a:buNone/>
              <a:defRPr sz="2482"/>
            </a:lvl2pPr>
            <a:lvl3pPr marL="819883" indent="0">
              <a:buNone/>
              <a:defRPr sz="2181"/>
            </a:lvl3pPr>
            <a:lvl4pPr marL="1229824" indent="0">
              <a:buNone/>
              <a:defRPr sz="1805"/>
            </a:lvl4pPr>
            <a:lvl5pPr marL="1639765" indent="0">
              <a:buNone/>
              <a:defRPr sz="1805"/>
            </a:lvl5pPr>
            <a:lvl6pPr marL="2049707" indent="0">
              <a:buNone/>
              <a:defRPr sz="1805"/>
            </a:lvl6pPr>
            <a:lvl7pPr marL="2459647" indent="0">
              <a:buNone/>
              <a:defRPr sz="1805"/>
            </a:lvl7pPr>
            <a:lvl8pPr marL="2869589" indent="0">
              <a:buNone/>
              <a:defRPr sz="1805"/>
            </a:lvl8pPr>
            <a:lvl9pPr marL="3279530" indent="0">
              <a:buNone/>
              <a:defRPr sz="1805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1" y="5367343"/>
            <a:ext cx="5486400" cy="804861"/>
          </a:xfrm>
        </p:spPr>
        <p:txBody>
          <a:bodyPr/>
          <a:lstStyle>
            <a:lvl1pPr marL="0" indent="0">
              <a:buNone/>
              <a:defRPr sz="1278"/>
            </a:lvl1pPr>
            <a:lvl2pPr marL="409941" indent="0">
              <a:buNone/>
              <a:defRPr sz="1128"/>
            </a:lvl2pPr>
            <a:lvl3pPr marL="819883" indent="0">
              <a:buNone/>
              <a:defRPr sz="902"/>
            </a:lvl3pPr>
            <a:lvl4pPr marL="1229824" indent="0">
              <a:buNone/>
              <a:defRPr sz="827"/>
            </a:lvl4pPr>
            <a:lvl5pPr marL="1639765" indent="0">
              <a:buNone/>
              <a:defRPr sz="827"/>
            </a:lvl5pPr>
            <a:lvl6pPr marL="2049707" indent="0">
              <a:buNone/>
              <a:defRPr sz="827"/>
            </a:lvl6pPr>
            <a:lvl7pPr marL="2459647" indent="0">
              <a:buNone/>
              <a:defRPr sz="827"/>
            </a:lvl7pPr>
            <a:lvl8pPr marL="2869589" indent="0">
              <a:buNone/>
              <a:defRPr sz="827"/>
            </a:lvl8pPr>
            <a:lvl9pPr marL="3279530" indent="0">
              <a:buNone/>
              <a:defRPr sz="827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079067"/>
      </p:ext>
    </p:extLst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636371"/>
      </p:ext>
    </p:extLst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593" y="274647"/>
            <a:ext cx="2057400" cy="5851524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89" y="274647"/>
            <a:ext cx="6019800" cy="585152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07266"/>
      </p:ext>
    </p:extLst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2" y="2130705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775" y="3886202"/>
            <a:ext cx="6400801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5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01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5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02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252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10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953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80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537641"/>
      </p:ext>
    </p:extLst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857263"/>
      </p:ext>
    </p:extLst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7" y="4406964"/>
            <a:ext cx="7772400" cy="1362075"/>
          </a:xfrm>
        </p:spPr>
        <p:txBody>
          <a:bodyPr anchor="t"/>
          <a:lstStyle>
            <a:lvl1pPr algn="l">
              <a:defRPr sz="4277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7" y="2906718"/>
            <a:ext cx="7772400" cy="1500188"/>
          </a:xfrm>
        </p:spPr>
        <p:txBody>
          <a:bodyPr anchor="b"/>
          <a:lstStyle>
            <a:lvl1pPr marL="0" indent="0">
              <a:buNone/>
              <a:defRPr sz="2139">
                <a:solidFill>
                  <a:schemeClr val="tx1">
                    <a:tint val="75000"/>
                  </a:schemeClr>
                </a:solidFill>
              </a:defRPr>
            </a:lvl1pPr>
            <a:lvl2pPr marL="485062" indent="0">
              <a:buNone/>
              <a:defRPr sz="1872">
                <a:solidFill>
                  <a:schemeClr val="tx1">
                    <a:tint val="75000"/>
                  </a:schemeClr>
                </a:solidFill>
              </a:defRPr>
            </a:lvl2pPr>
            <a:lvl3pPr marL="970113" indent="0">
              <a:buNone/>
              <a:defRPr sz="1693">
                <a:solidFill>
                  <a:schemeClr val="tx1">
                    <a:tint val="75000"/>
                  </a:schemeClr>
                </a:solidFill>
              </a:defRPr>
            </a:lvl3pPr>
            <a:lvl4pPr marL="1455169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4pPr>
            <a:lvl5pPr marL="1940223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5pPr>
            <a:lvl6pPr marL="2425282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6pPr>
            <a:lvl7pPr marL="2910342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7pPr>
            <a:lvl8pPr marL="3395396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8pPr>
            <a:lvl9pPr marL="3880454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629466"/>
      </p:ext>
    </p:extLst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339" y="1600446"/>
            <a:ext cx="4038600" cy="4525963"/>
          </a:xfrm>
        </p:spPr>
        <p:txBody>
          <a:bodyPr/>
          <a:lstStyle>
            <a:lvl1pPr>
              <a:defRPr sz="2940"/>
            </a:lvl1pPr>
            <a:lvl2pPr>
              <a:defRPr sz="2584"/>
            </a:lvl2pPr>
            <a:lvl3pPr>
              <a:defRPr sz="2139"/>
            </a:lvl3pPr>
            <a:lvl4pPr>
              <a:defRPr sz="1872"/>
            </a:lvl4pPr>
            <a:lvl5pPr>
              <a:defRPr sz="1872"/>
            </a:lvl5pPr>
            <a:lvl6pPr>
              <a:defRPr sz="1872"/>
            </a:lvl6pPr>
            <a:lvl7pPr>
              <a:defRPr sz="1872"/>
            </a:lvl7pPr>
            <a:lvl8pPr>
              <a:defRPr sz="1872"/>
            </a:lvl8pPr>
            <a:lvl9pPr>
              <a:defRPr sz="187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74" y="1600446"/>
            <a:ext cx="4038600" cy="4525963"/>
          </a:xfrm>
        </p:spPr>
        <p:txBody>
          <a:bodyPr/>
          <a:lstStyle>
            <a:lvl1pPr>
              <a:defRPr sz="2940"/>
            </a:lvl1pPr>
            <a:lvl2pPr>
              <a:defRPr sz="2584"/>
            </a:lvl2pPr>
            <a:lvl3pPr>
              <a:defRPr sz="2139"/>
            </a:lvl3pPr>
            <a:lvl4pPr>
              <a:defRPr sz="1872"/>
            </a:lvl4pPr>
            <a:lvl5pPr>
              <a:defRPr sz="1872"/>
            </a:lvl5pPr>
            <a:lvl6pPr>
              <a:defRPr sz="1872"/>
            </a:lvl6pPr>
            <a:lvl7pPr>
              <a:defRPr sz="1872"/>
            </a:lvl7pPr>
            <a:lvl8pPr>
              <a:defRPr sz="1872"/>
            </a:lvl8pPr>
            <a:lvl9pPr>
              <a:defRPr sz="187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552690"/>
      </p:ext>
    </p:extLst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7" y="1535123"/>
            <a:ext cx="4040189" cy="639762"/>
          </a:xfrm>
        </p:spPr>
        <p:txBody>
          <a:bodyPr anchor="b"/>
          <a:lstStyle>
            <a:lvl1pPr marL="0" indent="0">
              <a:buNone/>
              <a:defRPr sz="2584" b="1"/>
            </a:lvl1pPr>
            <a:lvl2pPr marL="485062" indent="0">
              <a:buNone/>
              <a:defRPr sz="2139" b="1"/>
            </a:lvl2pPr>
            <a:lvl3pPr marL="970113" indent="0">
              <a:buNone/>
              <a:defRPr sz="1872" b="1"/>
            </a:lvl3pPr>
            <a:lvl4pPr marL="1455169" indent="0">
              <a:buNone/>
              <a:defRPr sz="1693" b="1"/>
            </a:lvl4pPr>
            <a:lvl5pPr marL="1940223" indent="0">
              <a:buNone/>
              <a:defRPr sz="1693" b="1"/>
            </a:lvl5pPr>
            <a:lvl6pPr marL="2425282" indent="0">
              <a:buNone/>
              <a:defRPr sz="1693" b="1"/>
            </a:lvl6pPr>
            <a:lvl7pPr marL="2910342" indent="0">
              <a:buNone/>
              <a:defRPr sz="1693" b="1"/>
            </a:lvl7pPr>
            <a:lvl8pPr marL="3395396" indent="0">
              <a:buNone/>
              <a:defRPr sz="1693" b="1"/>
            </a:lvl8pPr>
            <a:lvl9pPr marL="3880454" indent="0">
              <a:buNone/>
              <a:defRPr sz="169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87" y="2174881"/>
            <a:ext cx="4040189" cy="3951287"/>
          </a:xfrm>
        </p:spPr>
        <p:txBody>
          <a:bodyPr/>
          <a:lstStyle>
            <a:lvl1pPr>
              <a:defRPr sz="2584"/>
            </a:lvl1pPr>
            <a:lvl2pPr>
              <a:defRPr sz="2139"/>
            </a:lvl2pPr>
            <a:lvl3pPr>
              <a:defRPr sz="1872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166" y="1535123"/>
            <a:ext cx="4041777" cy="639762"/>
          </a:xfrm>
        </p:spPr>
        <p:txBody>
          <a:bodyPr anchor="b"/>
          <a:lstStyle>
            <a:lvl1pPr marL="0" indent="0">
              <a:buNone/>
              <a:defRPr sz="2584" b="1"/>
            </a:lvl1pPr>
            <a:lvl2pPr marL="485062" indent="0">
              <a:buNone/>
              <a:defRPr sz="2139" b="1"/>
            </a:lvl2pPr>
            <a:lvl3pPr marL="970113" indent="0">
              <a:buNone/>
              <a:defRPr sz="1872" b="1"/>
            </a:lvl3pPr>
            <a:lvl4pPr marL="1455169" indent="0">
              <a:buNone/>
              <a:defRPr sz="1693" b="1"/>
            </a:lvl4pPr>
            <a:lvl5pPr marL="1940223" indent="0">
              <a:buNone/>
              <a:defRPr sz="1693" b="1"/>
            </a:lvl5pPr>
            <a:lvl6pPr marL="2425282" indent="0">
              <a:buNone/>
              <a:defRPr sz="1693" b="1"/>
            </a:lvl6pPr>
            <a:lvl7pPr marL="2910342" indent="0">
              <a:buNone/>
              <a:defRPr sz="1693" b="1"/>
            </a:lvl7pPr>
            <a:lvl8pPr marL="3395396" indent="0">
              <a:buNone/>
              <a:defRPr sz="1693" b="1"/>
            </a:lvl8pPr>
            <a:lvl9pPr marL="3880454" indent="0">
              <a:buNone/>
              <a:defRPr sz="169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166" y="2174881"/>
            <a:ext cx="4041777" cy="3951287"/>
          </a:xfrm>
        </p:spPr>
        <p:txBody>
          <a:bodyPr/>
          <a:lstStyle>
            <a:lvl1pPr>
              <a:defRPr sz="2584"/>
            </a:lvl1pPr>
            <a:lvl2pPr>
              <a:defRPr sz="2139"/>
            </a:lvl2pPr>
            <a:lvl3pPr>
              <a:defRPr sz="1872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940002"/>
      </p:ext>
    </p:extLst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226630"/>
      </p:ext>
    </p:extLst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640536"/>
      </p:ext>
    </p:extLst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80" y="273331"/>
            <a:ext cx="3008312" cy="1162050"/>
          </a:xfrm>
        </p:spPr>
        <p:txBody>
          <a:bodyPr anchor="b"/>
          <a:lstStyle>
            <a:lvl1pPr algn="l">
              <a:defRPr sz="213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42" y="273112"/>
            <a:ext cx="5111750" cy="5853112"/>
          </a:xfrm>
        </p:spPr>
        <p:txBody>
          <a:bodyPr/>
          <a:lstStyle>
            <a:lvl1pPr>
              <a:defRPr sz="3386"/>
            </a:lvl1pPr>
            <a:lvl2pPr>
              <a:defRPr sz="2940"/>
            </a:lvl2pPr>
            <a:lvl3pPr>
              <a:defRPr sz="2584"/>
            </a:lvl3pPr>
            <a:lvl4pPr>
              <a:defRPr sz="2139"/>
            </a:lvl4pPr>
            <a:lvl5pPr>
              <a:defRPr sz="2139"/>
            </a:lvl5pPr>
            <a:lvl6pPr>
              <a:defRPr sz="2139"/>
            </a:lvl6pPr>
            <a:lvl7pPr>
              <a:defRPr sz="2139"/>
            </a:lvl7pPr>
            <a:lvl8pPr>
              <a:defRPr sz="2139"/>
            </a:lvl8pPr>
            <a:lvl9pPr>
              <a:defRPr sz="213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80" y="1435100"/>
            <a:ext cx="3008312" cy="4691062"/>
          </a:xfrm>
        </p:spPr>
        <p:txBody>
          <a:bodyPr/>
          <a:lstStyle>
            <a:lvl1pPr marL="0" indent="0">
              <a:buNone/>
              <a:defRPr sz="1515"/>
            </a:lvl1pPr>
            <a:lvl2pPr marL="485062" indent="0">
              <a:buNone/>
              <a:defRPr sz="1337"/>
            </a:lvl2pPr>
            <a:lvl3pPr marL="970113" indent="0">
              <a:buNone/>
              <a:defRPr sz="1069"/>
            </a:lvl3pPr>
            <a:lvl4pPr marL="1455169" indent="0">
              <a:buNone/>
              <a:defRPr sz="980"/>
            </a:lvl4pPr>
            <a:lvl5pPr marL="1940223" indent="0">
              <a:buNone/>
              <a:defRPr sz="980"/>
            </a:lvl5pPr>
            <a:lvl6pPr marL="2425282" indent="0">
              <a:buNone/>
              <a:defRPr sz="980"/>
            </a:lvl6pPr>
            <a:lvl7pPr marL="2910342" indent="0">
              <a:buNone/>
              <a:defRPr sz="980"/>
            </a:lvl7pPr>
            <a:lvl8pPr marL="3395396" indent="0">
              <a:buNone/>
              <a:defRPr sz="980"/>
            </a:lvl8pPr>
            <a:lvl9pPr marL="3880454" indent="0">
              <a:buNone/>
              <a:defRPr sz="98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313573"/>
      </p:ext>
    </p:extLst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40" y="4800669"/>
            <a:ext cx="5486400" cy="566738"/>
          </a:xfrm>
        </p:spPr>
        <p:txBody>
          <a:bodyPr anchor="b"/>
          <a:lstStyle>
            <a:lvl1pPr algn="l">
              <a:defRPr sz="213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40" y="613074"/>
            <a:ext cx="5486400" cy="4114800"/>
          </a:xfrm>
        </p:spPr>
        <p:txBody>
          <a:bodyPr/>
          <a:lstStyle>
            <a:lvl1pPr marL="0" indent="0">
              <a:buNone/>
              <a:defRPr sz="3386"/>
            </a:lvl1pPr>
            <a:lvl2pPr marL="485062" indent="0">
              <a:buNone/>
              <a:defRPr sz="2940"/>
            </a:lvl2pPr>
            <a:lvl3pPr marL="970113" indent="0">
              <a:buNone/>
              <a:defRPr sz="2584"/>
            </a:lvl3pPr>
            <a:lvl4pPr marL="1455169" indent="0">
              <a:buNone/>
              <a:defRPr sz="2139"/>
            </a:lvl4pPr>
            <a:lvl5pPr marL="1940223" indent="0">
              <a:buNone/>
              <a:defRPr sz="2139"/>
            </a:lvl5pPr>
            <a:lvl6pPr marL="2425282" indent="0">
              <a:buNone/>
              <a:defRPr sz="2139"/>
            </a:lvl6pPr>
            <a:lvl7pPr marL="2910342" indent="0">
              <a:buNone/>
              <a:defRPr sz="2139"/>
            </a:lvl7pPr>
            <a:lvl8pPr marL="3395396" indent="0">
              <a:buNone/>
              <a:defRPr sz="2139"/>
            </a:lvl8pPr>
            <a:lvl9pPr marL="3880454" indent="0">
              <a:buNone/>
              <a:defRPr sz="2139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40" y="5367348"/>
            <a:ext cx="5486400" cy="804861"/>
          </a:xfrm>
        </p:spPr>
        <p:txBody>
          <a:bodyPr/>
          <a:lstStyle>
            <a:lvl1pPr marL="0" indent="0">
              <a:buNone/>
              <a:defRPr sz="1515"/>
            </a:lvl1pPr>
            <a:lvl2pPr marL="485062" indent="0">
              <a:buNone/>
              <a:defRPr sz="1337"/>
            </a:lvl2pPr>
            <a:lvl3pPr marL="970113" indent="0">
              <a:buNone/>
              <a:defRPr sz="1069"/>
            </a:lvl3pPr>
            <a:lvl4pPr marL="1455169" indent="0">
              <a:buNone/>
              <a:defRPr sz="980"/>
            </a:lvl4pPr>
            <a:lvl5pPr marL="1940223" indent="0">
              <a:buNone/>
              <a:defRPr sz="980"/>
            </a:lvl5pPr>
            <a:lvl6pPr marL="2425282" indent="0">
              <a:buNone/>
              <a:defRPr sz="980"/>
            </a:lvl6pPr>
            <a:lvl7pPr marL="2910342" indent="0">
              <a:buNone/>
              <a:defRPr sz="980"/>
            </a:lvl7pPr>
            <a:lvl8pPr marL="3395396" indent="0">
              <a:buNone/>
              <a:defRPr sz="980"/>
            </a:lvl8pPr>
            <a:lvl9pPr marL="3880454" indent="0">
              <a:buNone/>
              <a:defRPr sz="98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192326"/>
      </p:ext>
    </p:extLst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387254"/>
      </p:ext>
    </p:extLst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610" y="274703"/>
            <a:ext cx="2057400" cy="5851524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89" y="274703"/>
            <a:ext cx="6019799" cy="585152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905255"/>
      </p:ext>
    </p:extLst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C102A63-2065-E4E7-E84D-59EB91128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AB9E04-6555-A790-9A0B-B7C6BAC98A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4CEFB2-CCAC-0625-7DD9-D3B2D5987F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1" y="635635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D5F862-9430-4F9A-92FD-93CEDE71C367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977D9A-2592-76BE-1C52-BE07EEEF0E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4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1CC2F1-5373-23A0-D9FA-A1CEB8ED0F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4A8D8A1-87AB-4799-97D5-D091394C71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126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732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33" indent="-171433" algn="l" defTabSz="685732" rtl="0" eaLnBrk="1" latinLnBrk="0" hangingPunct="1">
        <a:lnSpc>
          <a:spcPct val="90000"/>
        </a:lnSpc>
        <a:spcBef>
          <a:spcPts val="749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299" indent="-171433" algn="l" defTabSz="68573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165" indent="-171433" algn="l" defTabSz="68573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032" indent="-171433" algn="l" defTabSz="68573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2898" indent="-171433" algn="l" defTabSz="68573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764" indent="-171433" algn="l" defTabSz="68573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630" indent="-171433" algn="l" defTabSz="68573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496" indent="-171433" algn="l" defTabSz="68573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363" indent="-171433" algn="l" defTabSz="68573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73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67" algn="l" defTabSz="68573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32" algn="l" defTabSz="68573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99" algn="l" defTabSz="68573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64" algn="l" defTabSz="68573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31" algn="l" defTabSz="68573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97" algn="l" defTabSz="68573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063" algn="l" defTabSz="68573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30" algn="l" defTabSz="68573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859"/>
            <a:ext cx="8229600" cy="114300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422"/>
            <a:ext cx="8229600" cy="4525963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392" y="6356359"/>
            <a:ext cx="2133600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1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19883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19883"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393" y="6356359"/>
            <a:ext cx="2895600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1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19883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392" y="6356359"/>
            <a:ext cx="2133600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1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19883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19883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785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819883" rtl="0" eaLnBrk="1" latinLnBrk="0" hangingPunct="1">
        <a:spcBef>
          <a:spcPct val="0"/>
        </a:spcBef>
        <a:buNone/>
        <a:defRPr sz="398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7456" indent="-307456" algn="l" defTabSz="819883" rtl="0" eaLnBrk="1" latinLnBrk="0" hangingPunct="1">
        <a:spcBef>
          <a:spcPct val="20000"/>
        </a:spcBef>
        <a:buFont typeface="Arial" pitchFamily="34" charset="0"/>
        <a:buChar char="•"/>
        <a:defRPr sz="2857" kern="1200">
          <a:solidFill>
            <a:schemeClr val="tx1"/>
          </a:solidFill>
          <a:latin typeface="+mn-lt"/>
          <a:ea typeface="+mn-ea"/>
          <a:cs typeface="+mn-cs"/>
        </a:defRPr>
      </a:lvl1pPr>
      <a:lvl2pPr marL="666155" indent="-256214" algn="l" defTabSz="819883" rtl="0" eaLnBrk="1" latinLnBrk="0" hangingPunct="1">
        <a:spcBef>
          <a:spcPct val="20000"/>
        </a:spcBef>
        <a:buFont typeface="Arial" pitchFamily="34" charset="0"/>
        <a:buChar char="–"/>
        <a:defRPr sz="2482" kern="1200">
          <a:solidFill>
            <a:schemeClr val="tx1"/>
          </a:solidFill>
          <a:latin typeface="+mn-lt"/>
          <a:ea typeface="+mn-ea"/>
          <a:cs typeface="+mn-cs"/>
        </a:defRPr>
      </a:lvl2pPr>
      <a:lvl3pPr marL="1024853" indent="-204972" algn="l" defTabSz="819883" rtl="0" eaLnBrk="1" latinLnBrk="0" hangingPunct="1">
        <a:spcBef>
          <a:spcPct val="20000"/>
        </a:spcBef>
        <a:buFont typeface="Arial" pitchFamily="34" charset="0"/>
        <a:buChar char="•"/>
        <a:defRPr sz="2181" kern="1200">
          <a:solidFill>
            <a:schemeClr val="tx1"/>
          </a:solidFill>
          <a:latin typeface="+mn-lt"/>
          <a:ea typeface="+mn-ea"/>
          <a:cs typeface="+mn-cs"/>
        </a:defRPr>
      </a:lvl3pPr>
      <a:lvl4pPr marL="1434795" indent="-204972" algn="l" defTabSz="819883" rtl="0" eaLnBrk="1" latinLnBrk="0" hangingPunct="1">
        <a:spcBef>
          <a:spcPct val="20000"/>
        </a:spcBef>
        <a:buFont typeface="Arial" pitchFamily="34" charset="0"/>
        <a:buChar char="–"/>
        <a:defRPr sz="1805" kern="1200">
          <a:solidFill>
            <a:schemeClr val="tx1"/>
          </a:solidFill>
          <a:latin typeface="+mn-lt"/>
          <a:ea typeface="+mn-ea"/>
          <a:cs typeface="+mn-cs"/>
        </a:defRPr>
      </a:lvl4pPr>
      <a:lvl5pPr marL="1844736" indent="-204972" algn="l" defTabSz="819883" rtl="0" eaLnBrk="1" latinLnBrk="0" hangingPunct="1">
        <a:spcBef>
          <a:spcPct val="20000"/>
        </a:spcBef>
        <a:buFont typeface="Arial" pitchFamily="34" charset="0"/>
        <a:buChar char="»"/>
        <a:defRPr sz="1805" kern="1200">
          <a:solidFill>
            <a:schemeClr val="tx1"/>
          </a:solidFill>
          <a:latin typeface="+mn-lt"/>
          <a:ea typeface="+mn-ea"/>
          <a:cs typeface="+mn-cs"/>
        </a:defRPr>
      </a:lvl5pPr>
      <a:lvl6pPr marL="2254677" indent="-204972" algn="l" defTabSz="819883" rtl="0" eaLnBrk="1" latinLnBrk="0" hangingPunct="1">
        <a:spcBef>
          <a:spcPct val="20000"/>
        </a:spcBef>
        <a:buFont typeface="Arial" pitchFamily="34" charset="0"/>
        <a:buChar char="•"/>
        <a:defRPr sz="1805" kern="1200">
          <a:solidFill>
            <a:schemeClr val="tx1"/>
          </a:solidFill>
          <a:latin typeface="+mn-lt"/>
          <a:ea typeface="+mn-ea"/>
          <a:cs typeface="+mn-cs"/>
        </a:defRPr>
      </a:lvl6pPr>
      <a:lvl7pPr marL="2664618" indent="-204972" algn="l" defTabSz="819883" rtl="0" eaLnBrk="1" latinLnBrk="0" hangingPunct="1">
        <a:spcBef>
          <a:spcPct val="20000"/>
        </a:spcBef>
        <a:buFont typeface="Arial" pitchFamily="34" charset="0"/>
        <a:buChar char="•"/>
        <a:defRPr sz="1805" kern="1200">
          <a:solidFill>
            <a:schemeClr val="tx1"/>
          </a:solidFill>
          <a:latin typeface="+mn-lt"/>
          <a:ea typeface="+mn-ea"/>
          <a:cs typeface="+mn-cs"/>
        </a:defRPr>
      </a:lvl7pPr>
      <a:lvl8pPr marL="3074560" indent="-204972" algn="l" defTabSz="819883" rtl="0" eaLnBrk="1" latinLnBrk="0" hangingPunct="1">
        <a:spcBef>
          <a:spcPct val="20000"/>
        </a:spcBef>
        <a:buFont typeface="Arial" pitchFamily="34" charset="0"/>
        <a:buChar char="•"/>
        <a:defRPr sz="1805" kern="1200">
          <a:solidFill>
            <a:schemeClr val="tx1"/>
          </a:solidFill>
          <a:latin typeface="+mn-lt"/>
          <a:ea typeface="+mn-ea"/>
          <a:cs typeface="+mn-cs"/>
        </a:defRPr>
      </a:lvl8pPr>
      <a:lvl9pPr marL="3484501" indent="-204972" algn="l" defTabSz="819883" rtl="0" eaLnBrk="1" latinLnBrk="0" hangingPunct="1">
        <a:spcBef>
          <a:spcPct val="20000"/>
        </a:spcBef>
        <a:buFont typeface="Arial" pitchFamily="34" charset="0"/>
        <a:buChar char="•"/>
        <a:defRPr sz="18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1988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1pPr>
      <a:lvl2pPr marL="409941" algn="l" defTabSz="81988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2pPr>
      <a:lvl3pPr marL="819883" algn="l" defTabSz="81988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3pPr>
      <a:lvl4pPr marL="1229824" algn="l" defTabSz="81988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4pPr>
      <a:lvl5pPr marL="1639765" algn="l" defTabSz="81988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5pPr>
      <a:lvl6pPr marL="2049707" algn="l" defTabSz="81988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6pPr>
      <a:lvl7pPr marL="2459647" algn="l" defTabSz="81988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7pPr>
      <a:lvl8pPr marL="2869589" algn="l" defTabSz="81988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8pPr>
      <a:lvl9pPr marL="3279530" algn="l" defTabSz="81988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35" y="274922"/>
            <a:ext cx="8229600" cy="114300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35" y="1600446"/>
            <a:ext cx="8229600" cy="4525963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21" y="6356414"/>
            <a:ext cx="2133600" cy="36512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33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416" y="6356414"/>
            <a:ext cx="2895600" cy="36512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33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421" y="6356414"/>
            <a:ext cx="2133600" cy="36512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33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7932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70113" rtl="0" eaLnBrk="1" latinLnBrk="0" hangingPunct="1">
        <a:spcBef>
          <a:spcPct val="0"/>
        </a:spcBef>
        <a:buNone/>
        <a:defRPr sz="47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3801" indent="-363801" algn="l" defTabSz="970113" rtl="0" eaLnBrk="1" latinLnBrk="0" hangingPunct="1">
        <a:spcBef>
          <a:spcPct val="20000"/>
        </a:spcBef>
        <a:buFont typeface="Arial" pitchFamily="34" charset="0"/>
        <a:buChar char="•"/>
        <a:defRPr sz="3386" kern="1200">
          <a:solidFill>
            <a:schemeClr val="tx1"/>
          </a:solidFill>
          <a:latin typeface="+mn-lt"/>
          <a:ea typeface="+mn-ea"/>
          <a:cs typeface="+mn-cs"/>
        </a:defRPr>
      </a:lvl1pPr>
      <a:lvl2pPr marL="788216" indent="-303162" algn="l" defTabSz="970113" rtl="0" eaLnBrk="1" latinLnBrk="0" hangingPunct="1">
        <a:spcBef>
          <a:spcPct val="20000"/>
        </a:spcBef>
        <a:buFont typeface="Arial" pitchFamily="34" charset="0"/>
        <a:buChar char="–"/>
        <a:defRPr sz="2940" kern="1200">
          <a:solidFill>
            <a:schemeClr val="tx1"/>
          </a:solidFill>
          <a:latin typeface="+mn-lt"/>
          <a:ea typeface="+mn-ea"/>
          <a:cs typeface="+mn-cs"/>
        </a:defRPr>
      </a:lvl2pPr>
      <a:lvl3pPr marL="1212641" indent="-242537" algn="l" defTabSz="970113" rtl="0" eaLnBrk="1" latinLnBrk="0" hangingPunct="1">
        <a:spcBef>
          <a:spcPct val="20000"/>
        </a:spcBef>
        <a:buFont typeface="Arial" pitchFamily="34" charset="0"/>
        <a:buChar char="•"/>
        <a:defRPr sz="2584" kern="1200">
          <a:solidFill>
            <a:schemeClr val="tx1"/>
          </a:solidFill>
          <a:latin typeface="+mn-lt"/>
          <a:ea typeface="+mn-ea"/>
          <a:cs typeface="+mn-cs"/>
        </a:defRPr>
      </a:lvl3pPr>
      <a:lvl4pPr marL="1697697" indent="-242537" algn="l" defTabSz="970113" rtl="0" eaLnBrk="1" latinLnBrk="0" hangingPunct="1">
        <a:spcBef>
          <a:spcPct val="20000"/>
        </a:spcBef>
        <a:buFont typeface="Arial" pitchFamily="34" charset="0"/>
        <a:buChar char="–"/>
        <a:defRPr sz="2139" kern="1200">
          <a:solidFill>
            <a:schemeClr val="tx1"/>
          </a:solidFill>
          <a:latin typeface="+mn-lt"/>
          <a:ea typeface="+mn-ea"/>
          <a:cs typeface="+mn-cs"/>
        </a:defRPr>
      </a:lvl4pPr>
      <a:lvl5pPr marL="2182754" indent="-242537" algn="l" defTabSz="970113" rtl="0" eaLnBrk="1" latinLnBrk="0" hangingPunct="1">
        <a:spcBef>
          <a:spcPct val="20000"/>
        </a:spcBef>
        <a:buFont typeface="Arial" pitchFamily="34" charset="0"/>
        <a:buChar char="»"/>
        <a:defRPr sz="2139" kern="1200">
          <a:solidFill>
            <a:schemeClr val="tx1"/>
          </a:solidFill>
          <a:latin typeface="+mn-lt"/>
          <a:ea typeface="+mn-ea"/>
          <a:cs typeface="+mn-cs"/>
        </a:defRPr>
      </a:lvl5pPr>
      <a:lvl6pPr marL="2667820" indent="-242537" algn="l" defTabSz="970113" rtl="0" eaLnBrk="1" latinLnBrk="0" hangingPunct="1">
        <a:spcBef>
          <a:spcPct val="20000"/>
        </a:spcBef>
        <a:buFont typeface="Arial" pitchFamily="34" charset="0"/>
        <a:buChar char="•"/>
        <a:defRPr sz="2139" kern="1200">
          <a:solidFill>
            <a:schemeClr val="tx1"/>
          </a:solidFill>
          <a:latin typeface="+mn-lt"/>
          <a:ea typeface="+mn-ea"/>
          <a:cs typeface="+mn-cs"/>
        </a:defRPr>
      </a:lvl6pPr>
      <a:lvl7pPr marL="3152869" indent="-242537" algn="l" defTabSz="970113" rtl="0" eaLnBrk="1" latinLnBrk="0" hangingPunct="1">
        <a:spcBef>
          <a:spcPct val="20000"/>
        </a:spcBef>
        <a:buFont typeface="Arial" pitchFamily="34" charset="0"/>
        <a:buChar char="•"/>
        <a:defRPr sz="2139" kern="1200">
          <a:solidFill>
            <a:schemeClr val="tx1"/>
          </a:solidFill>
          <a:latin typeface="+mn-lt"/>
          <a:ea typeface="+mn-ea"/>
          <a:cs typeface="+mn-cs"/>
        </a:defRPr>
      </a:lvl7pPr>
      <a:lvl8pPr marL="3637925" indent="-242537" algn="l" defTabSz="970113" rtl="0" eaLnBrk="1" latinLnBrk="0" hangingPunct="1">
        <a:spcBef>
          <a:spcPct val="20000"/>
        </a:spcBef>
        <a:buFont typeface="Arial" pitchFamily="34" charset="0"/>
        <a:buChar char="•"/>
        <a:defRPr sz="2139" kern="1200">
          <a:solidFill>
            <a:schemeClr val="tx1"/>
          </a:solidFill>
          <a:latin typeface="+mn-lt"/>
          <a:ea typeface="+mn-ea"/>
          <a:cs typeface="+mn-cs"/>
        </a:defRPr>
      </a:lvl8pPr>
      <a:lvl9pPr marL="4122982" indent="-242537" algn="l" defTabSz="970113" rtl="0" eaLnBrk="1" latinLnBrk="0" hangingPunct="1">
        <a:spcBef>
          <a:spcPct val="20000"/>
        </a:spcBef>
        <a:buFont typeface="Arial" pitchFamily="34" charset="0"/>
        <a:buChar char="•"/>
        <a:defRPr sz="213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0113" rtl="0" eaLnBrk="1" latinLnBrk="0" hangingPunct="1">
        <a:defRPr sz="1872" kern="1200">
          <a:solidFill>
            <a:schemeClr val="tx1"/>
          </a:solidFill>
          <a:latin typeface="+mn-lt"/>
          <a:ea typeface="+mn-ea"/>
          <a:cs typeface="+mn-cs"/>
        </a:defRPr>
      </a:lvl1pPr>
      <a:lvl2pPr marL="485062" algn="l" defTabSz="970113" rtl="0" eaLnBrk="1" latinLnBrk="0" hangingPunct="1">
        <a:defRPr sz="1872" kern="1200">
          <a:solidFill>
            <a:schemeClr val="tx1"/>
          </a:solidFill>
          <a:latin typeface="+mn-lt"/>
          <a:ea typeface="+mn-ea"/>
          <a:cs typeface="+mn-cs"/>
        </a:defRPr>
      </a:lvl2pPr>
      <a:lvl3pPr marL="970113" algn="l" defTabSz="970113" rtl="0" eaLnBrk="1" latinLnBrk="0" hangingPunct="1">
        <a:defRPr sz="1872" kern="1200">
          <a:solidFill>
            <a:schemeClr val="tx1"/>
          </a:solidFill>
          <a:latin typeface="+mn-lt"/>
          <a:ea typeface="+mn-ea"/>
          <a:cs typeface="+mn-cs"/>
        </a:defRPr>
      </a:lvl3pPr>
      <a:lvl4pPr marL="1455169" algn="l" defTabSz="970113" rtl="0" eaLnBrk="1" latinLnBrk="0" hangingPunct="1">
        <a:defRPr sz="1872" kern="1200">
          <a:solidFill>
            <a:schemeClr val="tx1"/>
          </a:solidFill>
          <a:latin typeface="+mn-lt"/>
          <a:ea typeface="+mn-ea"/>
          <a:cs typeface="+mn-cs"/>
        </a:defRPr>
      </a:lvl4pPr>
      <a:lvl5pPr marL="1940223" algn="l" defTabSz="970113" rtl="0" eaLnBrk="1" latinLnBrk="0" hangingPunct="1">
        <a:defRPr sz="1872" kern="1200">
          <a:solidFill>
            <a:schemeClr val="tx1"/>
          </a:solidFill>
          <a:latin typeface="+mn-lt"/>
          <a:ea typeface="+mn-ea"/>
          <a:cs typeface="+mn-cs"/>
        </a:defRPr>
      </a:lvl5pPr>
      <a:lvl6pPr marL="2425282" algn="l" defTabSz="970113" rtl="0" eaLnBrk="1" latinLnBrk="0" hangingPunct="1">
        <a:defRPr sz="1872" kern="1200">
          <a:solidFill>
            <a:schemeClr val="tx1"/>
          </a:solidFill>
          <a:latin typeface="+mn-lt"/>
          <a:ea typeface="+mn-ea"/>
          <a:cs typeface="+mn-cs"/>
        </a:defRPr>
      </a:lvl6pPr>
      <a:lvl7pPr marL="2910342" algn="l" defTabSz="970113" rtl="0" eaLnBrk="1" latinLnBrk="0" hangingPunct="1">
        <a:defRPr sz="1872" kern="1200">
          <a:solidFill>
            <a:schemeClr val="tx1"/>
          </a:solidFill>
          <a:latin typeface="+mn-lt"/>
          <a:ea typeface="+mn-ea"/>
          <a:cs typeface="+mn-cs"/>
        </a:defRPr>
      </a:lvl7pPr>
      <a:lvl8pPr marL="3395396" algn="l" defTabSz="970113" rtl="0" eaLnBrk="1" latinLnBrk="0" hangingPunct="1">
        <a:defRPr sz="1872" kern="1200">
          <a:solidFill>
            <a:schemeClr val="tx1"/>
          </a:solidFill>
          <a:latin typeface="+mn-lt"/>
          <a:ea typeface="+mn-ea"/>
          <a:cs typeface="+mn-cs"/>
        </a:defRPr>
      </a:lvl8pPr>
      <a:lvl9pPr marL="3880454" algn="l" defTabSz="970113" rtl="0" eaLnBrk="1" latinLnBrk="0" hangingPunct="1">
        <a:defRPr sz="187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f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7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fif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7.jfif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image" Target="../media/image66.jfif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5.jp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 34" descr="—Pngtree—fog mist effect free png_79540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4534" y="1801301"/>
            <a:ext cx="4021327" cy="2261996"/>
          </a:xfrm>
          <a:prstGeom prst="rect">
            <a:avLst/>
          </a:prstGeom>
        </p:spPr>
      </p:pic>
      <p:pic>
        <p:nvPicPr>
          <p:cNvPr id="34" name="Image 33" descr="—Pngtree—fog mist effect free png_795401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43814" y="234512"/>
            <a:ext cx="4400333" cy="2475188"/>
          </a:xfrm>
          <a:prstGeom prst="rect">
            <a:avLst/>
          </a:prstGeom>
        </p:spPr>
      </p:pic>
      <p:pic>
        <p:nvPicPr>
          <p:cNvPr id="33" name="Image 32" descr="—Pngtree—fog mist effect free png_795401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71834" y="2191407"/>
            <a:ext cx="4400333" cy="2475188"/>
          </a:xfrm>
          <a:prstGeom prst="rect">
            <a:avLst/>
          </a:prstGeom>
        </p:spPr>
      </p:pic>
      <p:pic>
        <p:nvPicPr>
          <p:cNvPr id="32" name="Image 31" descr="—Pngtree—fog mist effect free png_795401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80289" y="3266569"/>
            <a:ext cx="4400333" cy="2475188"/>
          </a:xfrm>
          <a:prstGeom prst="rect">
            <a:avLst/>
          </a:prstGeom>
        </p:spPr>
      </p:pic>
      <p:pic>
        <p:nvPicPr>
          <p:cNvPr id="31" name="Image 30" descr="—Pngtree—fog mist effect free png_795401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0491" y="3158282"/>
            <a:ext cx="4400333" cy="2475188"/>
          </a:xfrm>
          <a:prstGeom prst="rect">
            <a:avLst/>
          </a:prstGeom>
        </p:spPr>
      </p:pic>
      <p:pic>
        <p:nvPicPr>
          <p:cNvPr id="30" name="Image 29" descr="—Pngtree—fog mist effect free png_795401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26145" y="2129548"/>
            <a:ext cx="4400333" cy="2475188"/>
          </a:xfrm>
          <a:prstGeom prst="rect">
            <a:avLst/>
          </a:prstGeom>
        </p:spPr>
      </p:pic>
      <p:pic>
        <p:nvPicPr>
          <p:cNvPr id="29" name="Image 28" descr="—Pngtree—fog mist effect free png_795401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1211" y="1804685"/>
            <a:ext cx="4400333" cy="2475188"/>
          </a:xfrm>
          <a:prstGeom prst="rect">
            <a:avLst/>
          </a:prstGeom>
        </p:spPr>
      </p:pic>
      <p:pic>
        <p:nvPicPr>
          <p:cNvPr id="28" name="Image 27" descr="—Pngtree—fog mist effect free png_795401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47137" y="505231"/>
            <a:ext cx="4400333" cy="2475188"/>
          </a:xfrm>
          <a:prstGeom prst="rect">
            <a:avLst/>
          </a:prstGeom>
        </p:spPr>
      </p:pic>
      <p:pic>
        <p:nvPicPr>
          <p:cNvPr id="27" name="Image 26" descr="—Pngtree—fog mist effect free png_795401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3911" y="365080"/>
            <a:ext cx="4400333" cy="247518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22431" y="181375"/>
            <a:ext cx="217000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19883"/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819883"/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  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20726755">
            <a:off x="1989219" y="1014667"/>
            <a:ext cx="4478201" cy="379633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819883"/>
            <a:r>
              <a:rPr lang="fr-FR" sz="6617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6215323" y="427251"/>
            <a:ext cx="2829453" cy="1385340"/>
          </a:xfrm>
          <a:prstGeom prst="rect">
            <a:avLst/>
          </a:prstGeom>
        </p:spPr>
        <p:txBody>
          <a:bodyPr wrap="square" lIns="91781" tIns="45891" rIns="91781" bIns="45891">
            <a:spAutoFit/>
          </a:bodyPr>
          <a:lstStyle/>
          <a:p>
            <a:pPr algn="ctr" defTabSz="819883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3123930" y="5474206"/>
            <a:ext cx="5956692" cy="78248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819883"/>
            <a:r>
              <a:rPr lang="fr-FR" sz="4511" dirty="0">
                <a:ln w="31750">
                  <a:solidFill>
                    <a:srgbClr val="1F497D">
                      <a:lumMod val="20000"/>
                      <a:lumOff val="80000"/>
                    </a:srgbClr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4511" dirty="0">
                <a:ln w="19050">
                  <a:solidFill>
                    <a:srgbClr val="FF0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Brumes et brouillards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8EA295B-CDCD-79DF-AF9B-36CB0A2FA68F}"/>
              </a:ext>
            </a:extLst>
          </p:cNvPr>
          <p:cNvSpPr/>
          <p:nvPr/>
        </p:nvSpPr>
        <p:spPr>
          <a:xfrm>
            <a:off x="643668" y="5423057"/>
            <a:ext cx="558166" cy="786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18637"/>
            <a:r>
              <a:rPr lang="fr-FR" sz="4511" dirty="0">
                <a:ln w="28575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7</a:t>
            </a:r>
            <a:endParaRPr lang="fr-FR" sz="1578" dirty="0">
              <a:ln w="28575">
                <a:solidFill>
                  <a:prstClr val="black"/>
                </a:solidFill>
              </a:ln>
              <a:solidFill>
                <a:srgbClr val="FFFF00"/>
              </a:solidFill>
              <a:latin typeface="Calibri"/>
            </a:endParaRPr>
          </a:p>
        </p:txBody>
      </p:sp>
      <p:pic>
        <p:nvPicPr>
          <p:cNvPr id="10" name="Image 9" descr="Une image contenant clipart, Graphique, dessin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75E7C0BA-661D-8168-142E-3E9BD75F3A7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0000">
            <a:off x="7009598" y="3033696"/>
            <a:ext cx="1925050" cy="1925050"/>
          </a:xfrm>
          <a:prstGeom prst="rect">
            <a:avLst/>
          </a:prstGeom>
        </p:spPr>
      </p:pic>
      <p:pic>
        <p:nvPicPr>
          <p:cNvPr id="6" name="Jean-Marc Staehle - Apaisement sérénité2">
            <a:hlinkClick r:id="" action="ppaction://media"/>
            <a:extLst>
              <a:ext uri="{FF2B5EF4-FFF2-40B4-BE49-F238E27FC236}">
                <a16:creationId xmlns:a16="http://schemas.microsoft.com/office/drawing/2014/main" id="{87361317-95FC-75F6-DBDA-8AB27D00F0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9576" y="248303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444658"/>
      </p:ext>
    </p:extLst>
  </p:cSld>
  <p:clrMapOvr>
    <a:masterClrMapping/>
  </p:clrMapOvr>
  <p:transition spd="med"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6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6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600"/>
                            </p:stCondLst>
                            <p:childTnLst>
                              <p:par>
                                <p:cTn id="40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  <p:bldP spid="2" grpId="0"/>
      <p:bldP spid="4" grpId="0"/>
      <p:bldP spid="3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9669078"/>
      </p:ext>
    </p:extLst>
  </p:cSld>
  <p:clrMapOvr>
    <a:masterClrMapping/>
  </p:clrMapOvr>
  <p:transition spd="med" advTm="4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1263583"/>
      </p:ext>
    </p:extLst>
  </p:cSld>
  <p:clrMapOvr>
    <a:masterClrMapping/>
  </p:clrMapOvr>
  <p:transition spd="med" advTm="4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5873010"/>
      </p:ext>
    </p:extLst>
  </p:cSld>
  <p:clrMapOvr>
    <a:masterClrMapping/>
  </p:clrMapOvr>
  <p:transition spd="med"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0245812"/>
      </p:ext>
    </p:extLst>
  </p:cSld>
  <p:clrMapOvr>
    <a:masterClrMapping/>
  </p:clrMapOvr>
  <p:transition spd="med"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brouillard, plein air, brume&#10;&#10;Le contenu généré par l’IA peut être incorrect.">
            <a:extLst>
              <a:ext uri="{FF2B5EF4-FFF2-40B4-BE49-F238E27FC236}">
                <a16:creationId xmlns:a16="http://schemas.microsoft.com/office/drawing/2014/main" id="{80FC7172-14C3-6BF8-859A-65B8D7E18B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49" y="0"/>
            <a:ext cx="5133975" cy="684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124880"/>
      </p:ext>
    </p:extLst>
  </p:cSld>
  <p:clrMapOvr>
    <a:masterClrMapping/>
  </p:clrMapOvr>
  <p:transition spd="med" advTm="4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573028"/>
      </p:ext>
    </p:extLst>
  </p:cSld>
  <p:clrMapOvr>
    <a:masterClrMapping/>
  </p:clrMapOvr>
  <p:transition spd="med"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5815728"/>
      </p:ext>
    </p:extLst>
  </p:cSld>
  <p:clrMapOvr>
    <a:masterClrMapping/>
  </p:clrMapOvr>
  <p:transition spd="med"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7756158"/>
      </p:ext>
    </p:extLst>
  </p:cSld>
  <p:clrMapOvr>
    <a:masterClrMapping/>
  </p:clrMapOvr>
  <p:transition spd="med" advTm="4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rouillard, Brindille, ciel, nature&#10;&#10;Le contenu généré par l’IA peut être incorrect.">
            <a:extLst>
              <a:ext uri="{FF2B5EF4-FFF2-40B4-BE49-F238E27FC236}">
                <a16:creationId xmlns:a16="http://schemas.microsoft.com/office/drawing/2014/main" id="{5A31A6E7-D4C9-0CF0-5120-2B0270E959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440990"/>
      </p:ext>
    </p:extLst>
  </p:cSld>
  <p:clrMapOvr>
    <a:masterClrMapping/>
  </p:clrMapOvr>
  <p:transition spd="med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1430846"/>
      </p:ext>
    </p:extLst>
  </p:cSld>
  <p:clrMapOvr>
    <a:masterClrMapping/>
  </p:clrMapOvr>
  <p:transition spd="med"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2740914"/>
      </p:ext>
    </p:extLst>
  </p:cSld>
  <p:clrMapOvr>
    <a:masterClrMapping/>
  </p:clrMapOvr>
  <p:transition spd="med"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4035492"/>
      </p:ext>
    </p:extLst>
  </p:cSld>
  <p:clrMapOvr>
    <a:masterClrMapping/>
  </p:clrMapOvr>
  <p:transition spd="med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rouillard, paysage, nature&#10;&#10;Le contenu généré par l’IA peut être incorrect.">
            <a:extLst>
              <a:ext uri="{FF2B5EF4-FFF2-40B4-BE49-F238E27FC236}">
                <a16:creationId xmlns:a16="http://schemas.microsoft.com/office/drawing/2014/main" id="{9C59D754-F4DB-D4E4-9F3C-414FFE8208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310322"/>
      </p:ext>
    </p:extLst>
  </p:cSld>
  <p:clrMapOvr>
    <a:masterClrMapping/>
  </p:clrMapOvr>
  <p:transition spd="med" advTm="4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144145"/>
      </p:ext>
    </p:extLst>
  </p:cSld>
  <p:clrMapOvr>
    <a:masterClrMapping/>
  </p:clrMapOvr>
  <p:transition spd="med"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1260041"/>
      </p:ext>
    </p:extLst>
  </p:cSld>
  <p:clrMapOvr>
    <a:masterClrMapping/>
  </p:clrMapOvr>
  <p:transition spd="med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0876013"/>
      </p:ext>
    </p:extLst>
  </p:cSld>
  <p:clrMapOvr>
    <a:masterClrMapping/>
  </p:clrMapOvr>
  <p:transition spd="med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rouillard, hiver, nature&#10;&#10;Le contenu généré par l’IA peut être incorrect.">
            <a:extLst>
              <a:ext uri="{FF2B5EF4-FFF2-40B4-BE49-F238E27FC236}">
                <a16:creationId xmlns:a16="http://schemas.microsoft.com/office/drawing/2014/main" id="{3676485A-F89B-9F90-B9BC-C63D8609E0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99" y="-17762"/>
            <a:ext cx="7144345" cy="6875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129290"/>
      </p:ext>
    </p:extLst>
  </p:cSld>
  <p:clrMapOvr>
    <a:masterClrMapping/>
  </p:clrMapOvr>
  <p:transition spd="med"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4406466"/>
      </p:ext>
    </p:extLst>
  </p:cSld>
  <p:clrMapOvr>
    <a:masterClrMapping/>
  </p:clrMapOvr>
  <p:transition spd="med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1284000"/>
      </p:ext>
    </p:extLst>
  </p:cSld>
  <p:clrMapOvr>
    <a:masterClrMapping/>
  </p:clrMapOvr>
  <p:transition spd="med"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2340284"/>
      </p:ext>
    </p:extLst>
  </p:cSld>
  <p:clrMapOvr>
    <a:masterClrMapping/>
  </p:clrMapOvr>
  <p:transition spd="med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4000"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eau, ciel&#10;&#10;Le contenu généré par l’IA peut être incorrect.">
            <a:extLst>
              <a:ext uri="{FF2B5EF4-FFF2-40B4-BE49-F238E27FC236}">
                <a16:creationId xmlns:a16="http://schemas.microsoft.com/office/drawing/2014/main" id="{C1B4B9A3-7778-76E6-E1E7-DF5E99FE37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900" y="-57151"/>
            <a:ext cx="4629150" cy="694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188214"/>
      </p:ext>
    </p:extLst>
  </p:cSld>
  <p:clrMapOvr>
    <a:masterClrMapping/>
  </p:clrMapOvr>
  <p:transition spd="med"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6283145"/>
      </p:ext>
    </p:extLst>
  </p:cSld>
  <p:clrMapOvr>
    <a:masterClrMapping/>
  </p:clrMapOvr>
  <p:transition spd="med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5940453"/>
      </p:ext>
    </p:extLst>
  </p:cSld>
  <p:clrMapOvr>
    <a:masterClrMapping/>
  </p:clrMapOvr>
  <p:transition spd="med"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9918520"/>
      </p:ext>
    </p:extLst>
  </p:cSld>
  <p:clrMapOvr>
    <a:masterClrMapping/>
  </p:clrMapOvr>
  <p:transition spd="med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rume&#10;&#10;Le contenu généré par l’IA peut être incorrect.">
            <a:extLst>
              <a:ext uri="{FF2B5EF4-FFF2-40B4-BE49-F238E27FC236}">
                <a16:creationId xmlns:a16="http://schemas.microsoft.com/office/drawing/2014/main" id="{2654F90A-5C22-2892-1EC2-6D89B717F4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429" y="0"/>
            <a:ext cx="56971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945383"/>
      </p:ext>
    </p:extLst>
  </p:cSld>
  <p:clrMapOvr>
    <a:masterClrMapping/>
  </p:clrMapOvr>
  <p:transition spd="med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499537"/>
      </p:ext>
    </p:extLst>
  </p:cSld>
  <p:clrMapOvr>
    <a:masterClrMapping/>
  </p:clrMapOvr>
  <p:transition spd="med"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7380946"/>
      </p:ext>
    </p:extLst>
  </p:cSld>
  <p:clrMapOvr>
    <a:masterClrMapping/>
  </p:clrMapOvr>
  <p:transition spd="med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0121421"/>
      </p:ext>
    </p:extLst>
  </p:cSld>
  <p:clrMapOvr>
    <a:masterClrMapping/>
  </p:clrMapOvr>
  <p:transition spd="med" advTm="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nte&#10;&#10;Le contenu généré par l’IA peut être incorrect.">
            <a:extLst>
              <a:ext uri="{FF2B5EF4-FFF2-40B4-BE49-F238E27FC236}">
                <a16:creationId xmlns:a16="http://schemas.microsoft.com/office/drawing/2014/main" id="{B690ED3C-CB66-5C0F-663E-8746A4E160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-38100"/>
            <a:ext cx="5172075" cy="689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948265"/>
      </p:ext>
    </p:extLst>
  </p:cSld>
  <p:clrMapOvr>
    <a:masterClrMapping/>
  </p:clrMapOvr>
  <p:transition spd="med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4357687"/>
      </p:ext>
    </p:extLst>
  </p:cSld>
  <p:clrMapOvr>
    <a:masterClrMapping/>
  </p:clrMapOvr>
  <p:transition spd="med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1473820"/>
      </p:ext>
    </p:extLst>
  </p:cSld>
  <p:clrMapOvr>
    <a:masterClrMapping/>
  </p:clrMapOvr>
  <p:transition spd="med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580841"/>
      </p:ext>
    </p:extLst>
  </p:cSld>
  <p:clrMapOvr>
    <a:masterClrMapping/>
  </p:clrMapOvr>
  <p:transition spd="med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0904411"/>
      </p:ext>
    </p:extLst>
  </p:cSld>
  <p:clrMapOvr>
    <a:masterClrMapping/>
  </p:clrMapOvr>
  <p:transition spd="med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ciel&#10;&#10;Le contenu généré par l’IA peut être incorrect.">
            <a:extLst>
              <a:ext uri="{FF2B5EF4-FFF2-40B4-BE49-F238E27FC236}">
                <a16:creationId xmlns:a16="http://schemas.microsoft.com/office/drawing/2014/main" id="{CAA25012-6908-A983-20A1-282A6AC0DB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4" y="-63500"/>
            <a:ext cx="5191125" cy="692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508455"/>
      </p:ext>
    </p:extLst>
  </p:cSld>
  <p:clrMapOvr>
    <a:masterClrMapping/>
  </p:clrMapOvr>
  <p:transition spd="med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1379960"/>
      </p:ext>
    </p:extLst>
  </p:cSld>
  <p:clrMapOvr>
    <a:masterClrMapping/>
  </p:clrMapOvr>
  <p:transition spd="med" advTm="4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5683785"/>
      </p:ext>
    </p:extLst>
  </p:cSld>
  <p:clrMapOvr>
    <a:masterClrMapping/>
  </p:clrMapOvr>
  <p:transition spd="med" advTm="4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40824"/>
      </p:ext>
    </p:extLst>
  </p:cSld>
  <p:clrMapOvr>
    <a:masterClrMapping/>
  </p:clrMapOvr>
  <p:transition spd="med" advTm="4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827180"/>
      </p:ext>
    </p:extLst>
  </p:cSld>
  <p:clrMapOvr>
    <a:masterClrMapping/>
  </p:clrMapOvr>
  <p:transition spd="med" advTm="4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99462"/>
      </p:ext>
    </p:extLst>
  </p:cSld>
  <p:clrMapOvr>
    <a:masterClrMapping/>
  </p:clrMapOvr>
  <p:transition spd="med" advTm="4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rume, brouillard&#10;&#10;Le contenu généré par l’IA peut être incorrect.">
            <a:extLst>
              <a:ext uri="{FF2B5EF4-FFF2-40B4-BE49-F238E27FC236}">
                <a16:creationId xmlns:a16="http://schemas.microsoft.com/office/drawing/2014/main" id="{FAB8CD2A-9581-DA02-CC81-5A12767458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323" y="-1"/>
            <a:ext cx="681335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659829"/>
      </p:ext>
    </p:extLst>
  </p:cSld>
  <p:clrMapOvr>
    <a:masterClrMapping/>
  </p:clrMapOvr>
  <p:transition spd="med" advTm="4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t="-13000" r="-8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1312419"/>
      </p:ext>
    </p:extLst>
  </p:cSld>
  <p:clrMapOvr>
    <a:masterClrMapping/>
  </p:clrMapOvr>
  <p:transition spd="med" advTm="4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8890312"/>
      </p:ext>
    </p:extLst>
  </p:cSld>
  <p:clrMapOvr>
    <a:masterClrMapping/>
  </p:clrMapOvr>
  <p:transition spd="med" advTm="4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523482"/>
      </p:ext>
    </p:extLst>
  </p:cSld>
  <p:clrMapOvr>
    <a:masterClrMapping/>
  </p:clrMapOvr>
  <p:transition spd="med" advTm="4000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2217500"/>
      </p:ext>
    </p:extLst>
  </p:cSld>
  <p:clrMapOvr>
    <a:masterClrMapping/>
  </p:clrMapOvr>
  <p:transition spd="med" advTm="4000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automne, nuage&#10;&#10;Le contenu généré par l’IA peut être incorrect.">
            <a:extLst>
              <a:ext uri="{FF2B5EF4-FFF2-40B4-BE49-F238E27FC236}">
                <a16:creationId xmlns:a16="http://schemas.microsoft.com/office/drawing/2014/main" id="{0EE8E1A0-6ABB-E88C-BD24-142AE147B0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444240" cy="585216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917AF3B-7935-5E47-E2AB-16E7086ABC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5600" y="1005333"/>
            <a:ext cx="3688400" cy="585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616626"/>
      </p:ext>
    </p:extLst>
  </p:cSld>
  <p:clrMapOvr>
    <a:masterClrMapping/>
  </p:clrMapOvr>
  <p:transition spd="med" advTm="4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6719565"/>
      </p:ext>
    </p:extLst>
  </p:cSld>
  <p:clrMapOvr>
    <a:masterClrMapping/>
  </p:clrMapOvr>
  <p:transition spd="med" advTm="4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9272826"/>
      </p:ext>
    </p:extLst>
  </p:cSld>
  <p:clrMapOvr>
    <a:masterClrMapping/>
  </p:clrMapOvr>
  <p:transition spd="med" advTm="4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4117658"/>
      </p:ext>
    </p:extLst>
  </p:cSld>
  <p:clrMapOvr>
    <a:masterClrMapping/>
  </p:clrMapOvr>
  <p:transition spd="med" advTm="4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5186720"/>
      </p:ext>
    </p:extLst>
  </p:cSld>
  <p:clrMapOvr>
    <a:masterClrMapping/>
  </p:clrMapOvr>
  <p:transition spd="med" advTm="4000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rouillard&#10;&#10;Le contenu généré par l’IA peut être incorrect.">
            <a:extLst>
              <a:ext uri="{FF2B5EF4-FFF2-40B4-BE49-F238E27FC236}">
                <a16:creationId xmlns:a16="http://schemas.microsoft.com/office/drawing/2014/main" id="{BD4020EF-6AE8-E0D9-3FB7-740C96AF54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467426"/>
      </p:ext>
    </p:extLst>
  </p:cSld>
  <p:clrMapOvr>
    <a:masterClrMapping/>
  </p:clrMapOvr>
  <p:transition spd="med" advTm="4000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4668190"/>
      </p:ext>
    </p:extLst>
  </p:cSld>
  <p:clrMapOvr>
    <a:masterClrMapping/>
  </p:clrMapOvr>
  <p:transition spd="med" advTm="4000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1516144"/>
      </p:ext>
    </p:extLst>
  </p:cSld>
  <p:clrMapOvr>
    <a:masterClrMapping/>
  </p:clrMapOvr>
  <p:transition spd="med" advTm="4000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6303174"/>
      </p:ext>
    </p:extLst>
  </p:cSld>
  <p:clrMapOvr>
    <a:masterClrMapping/>
  </p:clrMapOvr>
  <p:transition spd="med" advTm="4000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ciel, plein air, roseau&#10;&#10;Le contenu généré par l’IA peut être incorrect.">
            <a:extLst>
              <a:ext uri="{FF2B5EF4-FFF2-40B4-BE49-F238E27FC236}">
                <a16:creationId xmlns:a16="http://schemas.microsoft.com/office/drawing/2014/main" id="{01E62A24-9666-E024-5D1B-36C0C65495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716441"/>
      </p:ext>
    </p:extLst>
  </p:cSld>
  <p:clrMapOvr>
    <a:masterClrMapping/>
  </p:clrMapOvr>
  <p:transition spd="med" advTm="4000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0728869"/>
      </p:ext>
    </p:extLst>
  </p:cSld>
  <p:clrMapOvr>
    <a:masterClrMapping/>
  </p:clrMapOvr>
  <p:transition spd="med" advTm="4000">
    <p:random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0526470"/>
      </p:ext>
    </p:extLst>
  </p:cSld>
  <p:clrMapOvr>
    <a:masterClrMapping/>
  </p:clrMapOvr>
  <p:transition spd="med" advTm="4000">
    <p:random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3143910"/>
      </p:ext>
    </p:extLst>
  </p:cSld>
  <p:clrMapOvr>
    <a:masterClrMapping/>
  </p:clrMapOvr>
  <p:transition spd="med" advTm="4000">
    <p:random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0762211"/>
      </p:ext>
    </p:extLst>
  </p:cSld>
  <p:clrMapOvr>
    <a:masterClrMapping/>
  </p:clrMapOvr>
  <p:transition spd="med" advTm="4000">
    <p:random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rume, brouillard&#10;&#10;Le contenu généré par l’IA peut être incorrect.">
            <a:extLst>
              <a:ext uri="{FF2B5EF4-FFF2-40B4-BE49-F238E27FC236}">
                <a16:creationId xmlns:a16="http://schemas.microsoft.com/office/drawing/2014/main" id="{11F787E7-8E1B-E9D0-1928-60722E0774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49" y="-26062"/>
            <a:ext cx="5514975" cy="6898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519424"/>
      </p:ext>
    </p:extLst>
  </p:cSld>
  <p:clrMapOvr>
    <a:masterClrMapping/>
  </p:clrMapOvr>
  <p:transition spd="med" advTm="4000">
    <p:random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9939725"/>
      </p:ext>
    </p:extLst>
  </p:cSld>
  <p:clrMapOvr>
    <a:masterClrMapping/>
  </p:clrMapOvr>
  <p:transition spd="med" advTm="4000">
    <p:random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6759527"/>
      </p:ext>
    </p:extLst>
  </p:cSld>
  <p:clrMapOvr>
    <a:masterClrMapping/>
  </p:clrMapOvr>
  <p:transition spd="med" advTm="4000">
    <p:random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5994342"/>
      </p:ext>
    </p:extLst>
  </p:cSld>
  <p:clrMapOvr>
    <a:masterClrMapping/>
  </p:clrMapOvr>
  <p:transition spd="med" advTm="4000">
    <p:random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9441775"/>
      </p:ext>
    </p:extLst>
  </p:cSld>
  <p:clrMapOvr>
    <a:masterClrMapping/>
  </p:clrMapOvr>
  <p:transition spd="med" advTm="4000">
    <p:random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nature&#10;&#10;Le contenu généré par l’IA peut être incorrect.">
            <a:extLst>
              <a:ext uri="{FF2B5EF4-FFF2-40B4-BE49-F238E27FC236}">
                <a16:creationId xmlns:a16="http://schemas.microsoft.com/office/drawing/2014/main" id="{5E05AE8C-BCAC-2F81-32CF-FBA908CD33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955160"/>
      </p:ext>
    </p:extLst>
  </p:cSld>
  <p:clrMapOvr>
    <a:masterClrMapping/>
  </p:clrMapOvr>
  <p:transition spd="med" advTm="4000">
    <p:random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758667"/>
      </p:ext>
    </p:extLst>
  </p:cSld>
  <p:clrMapOvr>
    <a:masterClrMapping/>
  </p:clrMapOvr>
  <p:transition spd="med" advTm="4000">
    <p:random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8517422"/>
      </p:ext>
    </p:extLst>
  </p:cSld>
  <p:clrMapOvr>
    <a:masterClrMapping/>
  </p:clrMapOvr>
  <p:transition spd="med" advTm="4000">
    <p:random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87975"/>
      </p:ext>
    </p:extLst>
  </p:cSld>
  <p:clrMapOvr>
    <a:masterClrMapping/>
  </p:clrMapOvr>
  <p:transition spd="med" advTm="4000">
    <p:random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lever de soleil, nature&#10;&#10;Le contenu généré par l’IA peut être incorrect.">
            <a:extLst>
              <a:ext uri="{FF2B5EF4-FFF2-40B4-BE49-F238E27FC236}">
                <a16:creationId xmlns:a16="http://schemas.microsoft.com/office/drawing/2014/main" id="{2A02784A-060D-13F9-13DF-0602FB0528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586" y="0"/>
            <a:ext cx="5503664" cy="6884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676746"/>
      </p:ext>
    </p:extLst>
  </p:cSld>
  <p:clrMapOvr>
    <a:masterClrMapping/>
  </p:clrMapOvr>
  <p:transition spd="med" advTm="4000">
    <p:random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83276"/>
      </p:ext>
    </p:extLst>
  </p:cSld>
  <p:clrMapOvr>
    <a:masterClrMapping/>
  </p:clrMapOvr>
  <p:transition spd="med" advTm="4000">
    <p:random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7502655"/>
      </p:ext>
    </p:extLst>
  </p:cSld>
  <p:clrMapOvr>
    <a:masterClrMapping/>
  </p:clrMapOvr>
  <p:transition spd="med" advTm="4000">
    <p:random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3183997"/>
      </p:ext>
    </p:extLst>
  </p:cSld>
  <p:clrMapOvr>
    <a:masterClrMapping/>
  </p:clrMapOvr>
  <p:transition spd="med" advTm="4000">
    <p:random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aysage, ciel, nuage&#10;&#10;Le contenu généré par l’IA peut être incorrect.">
            <a:extLst>
              <a:ext uri="{FF2B5EF4-FFF2-40B4-BE49-F238E27FC236}">
                <a16:creationId xmlns:a16="http://schemas.microsoft.com/office/drawing/2014/main" id="{596D8F4F-E9E6-54E2-B7BA-895BC780DE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162550" cy="688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212221"/>
      </p:ext>
    </p:extLst>
  </p:cSld>
  <p:clrMapOvr>
    <a:masterClrMapping/>
  </p:clrMapOvr>
  <p:transition spd="med" advTm="4000">
    <p:random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0797809"/>
      </p:ext>
    </p:extLst>
  </p:cSld>
  <p:clrMapOvr>
    <a:masterClrMapping/>
  </p:clrMapOvr>
  <p:transition spd="med" advTm="4000">
    <p:random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4796662"/>
      </p:ext>
    </p:extLst>
  </p:cSld>
  <p:clrMapOvr>
    <a:masterClrMapping/>
  </p:clrMapOvr>
  <p:transition spd="med" advTm="4000">
    <p:random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1492603"/>
      </p:ext>
    </p:extLst>
  </p:cSld>
  <p:clrMapOvr>
    <a:masterClrMapping/>
  </p:clrMapOvr>
  <p:transition spd="med" advTm="4000">
    <p:random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6759772"/>
      </p:ext>
    </p:extLst>
  </p:cSld>
  <p:clrMapOvr>
    <a:masterClrMapping/>
  </p:clrMapOvr>
  <p:transition spd="med" advTm="4000">
    <p:random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159964" y="5545989"/>
            <a:ext cx="1952145" cy="684710"/>
          </a:xfrm>
          <a:prstGeom prst="rect">
            <a:avLst/>
          </a:prstGeom>
          <a:noFill/>
        </p:spPr>
        <p:txBody>
          <a:bodyPr wrap="none" lIns="107795" tIns="53897" rIns="107795" bIns="53897" rtlCol="0">
            <a:spAutoFit/>
          </a:bodyPr>
          <a:lstStyle/>
          <a:p>
            <a:pPr defTabSz="970113"/>
            <a:r>
              <a:rPr lang="fr-FR" sz="3742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791147" y="756000"/>
            <a:ext cx="1066706" cy="609443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795" tIns="53897" rIns="107795" bIns="53897" rtlCol="0" anchor="ctr"/>
          <a:lstStyle/>
          <a:p>
            <a:pPr algn="ctr" defTabSz="970113"/>
            <a:r>
              <a:rPr lang="fr-FR" sz="1337" dirty="0">
                <a:solidFill>
                  <a:srgbClr val="FF0000"/>
                </a:solidFill>
                <a:latin typeface="Rockwell" pitchFamily="18" charset="0"/>
              </a:rPr>
              <a:t>2645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64162" y="4038267"/>
            <a:ext cx="5277111" cy="1260572"/>
          </a:xfrm>
          <a:prstGeom prst="rect">
            <a:avLst/>
          </a:prstGeom>
          <a:noFill/>
        </p:spPr>
        <p:txBody>
          <a:bodyPr wrap="square" lIns="107795" tIns="53897" rIns="107795" bIns="53897" rtlCol="0">
            <a:spAutoFit/>
          </a:bodyPr>
          <a:lstStyle/>
          <a:p>
            <a:pPr algn="ctr" defTabSz="970113"/>
            <a:r>
              <a:rPr lang="fr-FR" sz="3742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Jean-Marc  Staehle  </a:t>
            </a:r>
          </a:p>
          <a:p>
            <a:pPr algn="ctr" defTabSz="970113"/>
            <a:r>
              <a:rPr lang="fr-FR" sz="3742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Apaisement  sérénité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7074541" y="2745336"/>
            <a:ext cx="1828714" cy="684710"/>
          </a:xfrm>
          <a:prstGeom prst="rect">
            <a:avLst/>
          </a:prstGeom>
          <a:noFill/>
        </p:spPr>
        <p:txBody>
          <a:bodyPr wrap="none" lIns="107795" tIns="53897" rIns="107795" bIns="53897" rtlCol="0">
            <a:spAutoFit/>
          </a:bodyPr>
          <a:lstStyle/>
          <a:p>
            <a:pPr defTabSz="970113"/>
            <a:r>
              <a:rPr lang="fr-FR" sz="3742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277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43178" y="5561503"/>
            <a:ext cx="1584175" cy="78805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361" y="2147198"/>
            <a:ext cx="2467627" cy="1424164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9372" y="324000"/>
            <a:ext cx="801980" cy="712081"/>
          </a:xfrm>
          <a:prstGeom prst="rect">
            <a:avLst/>
          </a:prstGeom>
        </p:spPr>
      </p:pic>
      <p:sp>
        <p:nvSpPr>
          <p:cNvPr id="15" name="Ellipse 14"/>
          <p:cNvSpPr>
            <a:spLocks noChangeAspect="1"/>
          </p:cNvSpPr>
          <p:nvPr/>
        </p:nvSpPr>
        <p:spPr>
          <a:xfrm rot="-180000">
            <a:off x="5288161" y="3909949"/>
            <a:ext cx="2407949" cy="1283168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70113"/>
            <a:endParaRPr lang="fr-FR" sz="1872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Rectangle : coins arrondis 5">
            <a:extLst>
              <a:ext uri="{FF2B5EF4-FFF2-40B4-BE49-F238E27FC236}">
                <a16:creationId xmlns:a16="http://schemas.microsoft.com/office/drawing/2014/main" id="{CAF156F4-B0A4-D65D-D108-CB7136390253}"/>
              </a:ext>
            </a:extLst>
          </p:cNvPr>
          <p:cNvSpPr>
            <a:spLocks noChangeAspect="1"/>
          </p:cNvSpPr>
          <p:nvPr/>
        </p:nvSpPr>
        <p:spPr>
          <a:xfrm>
            <a:off x="7525357" y="976358"/>
            <a:ext cx="1019815" cy="267335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154678"/>
            <a:r>
              <a:rPr lang="fr-FR" sz="1273" b="1" dirty="0">
                <a:solidFill>
                  <a:srgbClr val="FF0000"/>
                </a:solidFill>
                <a:latin typeface="Calibri"/>
              </a:rPr>
              <a:t>10.12.2025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15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40</Words>
  <Application>Microsoft Office PowerPoint</Application>
  <PresentationFormat>Affichage à l'écran (4:3)</PresentationFormat>
  <Paragraphs>12</Paragraphs>
  <Slides>78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78</vt:i4>
      </vt:variant>
    </vt:vector>
  </HeadingPairs>
  <TitlesOfParts>
    <vt:vector size="90" baseType="lpstr">
      <vt:lpstr>Aptos</vt:lpstr>
      <vt:lpstr>Aptos Display</vt:lpstr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Thème Office</vt:lpstr>
      <vt:lpstr>7_Thème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12</cp:revision>
  <dcterms:created xsi:type="dcterms:W3CDTF">2025-12-07T22:07:34Z</dcterms:created>
  <dcterms:modified xsi:type="dcterms:W3CDTF">2025-12-10T20:17:39Z</dcterms:modified>
</cp:coreProperties>
</file>