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1" r:id="rId3"/>
    <p:sldId id="257" r:id="rId4"/>
    <p:sldId id="258" r:id="rId5"/>
    <p:sldId id="280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81" r:id="rId14"/>
    <p:sldId id="285" r:id="rId15"/>
    <p:sldId id="279" r:id="rId16"/>
    <p:sldId id="272" r:id="rId17"/>
    <p:sldId id="283" r:id="rId18"/>
    <p:sldId id="290" r:id="rId19"/>
    <p:sldId id="296" r:id="rId20"/>
    <p:sldId id="295" r:id="rId21"/>
    <p:sldId id="297" r:id="rId22"/>
    <p:sldId id="274" r:id="rId23"/>
    <p:sldId id="293" r:id="rId24"/>
    <p:sldId id="292" r:id="rId25"/>
    <p:sldId id="298" r:id="rId26"/>
    <p:sldId id="294" r:id="rId27"/>
    <p:sldId id="284" r:id="rId28"/>
  </p:sldIdLst>
  <p:sldSz cx="9144000" cy="6858000" type="screen4x3"/>
  <p:notesSz cx="6858000" cy="9144000"/>
  <p:photoAlbum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2E00"/>
    <a:srgbClr val="00FF00"/>
    <a:srgbClr val="00CC00"/>
    <a:srgbClr val="0000FF"/>
    <a:srgbClr val="6699FF"/>
    <a:srgbClr val="FFFF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1" autoAdjust="0"/>
    <p:restoredTop sz="94660"/>
  </p:normalViewPr>
  <p:slideViewPr>
    <p:cSldViewPr>
      <p:cViewPr varScale="1">
        <p:scale>
          <a:sx n="53" d="100"/>
          <a:sy n="53" d="100"/>
        </p:scale>
        <p:origin x="131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A7FC76-3658-45EE-B619-B2231AC59ADC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272932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13769-191F-43E5-8039-FF0E4BDB2574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392058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A565F-3970-49CB-80D2-4775129F15D5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217057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6790A-1F28-4B15-AA45-35E2F515B3F3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205987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AEE05-FECC-4D2A-B105-4847D3EC1B95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877709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8B4E12-4BCD-4B26-B41E-B79F9239B71D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9256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02347-9765-4A74-AC97-DDCD08C2E166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358894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6CE21-AB80-49A7-AEEC-12A5DD24F5D6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118101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EDA60-5592-4952-BFEF-6196677D0C74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56434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F4572-D4BE-4AD2-A663-2C1BC490CAD0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280813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8B6E5-93ED-406B-888C-77738F06C477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42597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l-PL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56C3D81-295D-413F-8EEB-87AAF65FD546}" type="slidenum">
              <a:rPr lang="pl-PL" altLang="fr-FR"/>
              <a:pPr/>
              <a:t>‹N°›</a:t>
            </a:fld>
            <a:endParaRPr lang="pl-PL" altLang="fr-FR"/>
          </a:p>
        </p:txBody>
      </p:sp>
    </p:spTree>
    <p:extLst>
      <p:ext uri="{BB962C8B-B14F-4D97-AF65-F5344CB8AC3E}">
        <p14:creationId xmlns:p14="http://schemas.microsoft.com/office/powerpoint/2010/main" val="41018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" name="Appareil photo 3.wav"/>
          </p:stSnd>
        </p:sndAc>
      </p:transition>
    </mc:Choice>
    <mc:Fallback>
      <p:transition spd="slow" advTm="7000">
        <p:fade/>
        <p:sndAc>
          <p:stSnd>
            <p:snd r:embed="rId1" name="Appareil photo 3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fr-FR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fr-FR" smtClean="0"/>
              <a:t>Kliknij, aby edytować style wzorca tekstu</a:t>
            </a:r>
          </a:p>
          <a:p>
            <a:pPr lvl="1"/>
            <a:r>
              <a:rPr lang="pl-PL" altLang="fr-FR" smtClean="0"/>
              <a:t>Drugi poziom</a:t>
            </a:r>
          </a:p>
          <a:p>
            <a:pPr lvl="2"/>
            <a:r>
              <a:rPr lang="pl-PL" altLang="fr-FR" smtClean="0"/>
              <a:t>Trzeci poziom</a:t>
            </a:r>
          </a:p>
          <a:p>
            <a:pPr lvl="3"/>
            <a:r>
              <a:rPr lang="pl-PL" altLang="fr-FR" smtClean="0"/>
              <a:t>Czwarty poziom</a:t>
            </a:r>
          </a:p>
          <a:p>
            <a:pPr lvl="4"/>
            <a:r>
              <a:rPr lang="pl-PL" altLang="fr-FR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pl-PL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pl-PL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40966273-EDEF-4485-B9FD-C62C85BCF219}" type="slidenum">
              <a:rPr lang="pl-PL" altLang="fr-FR"/>
              <a:pPr/>
              <a:t>‹N°›</a:t>
            </a:fld>
            <a:endParaRPr lang="pl-PL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14" name="Appareil photo 3.wav"/>
          </p:stSnd>
        </p:sndAc>
      </p:transition>
    </mc:Choice>
    <mc:Fallback>
      <p:transition spd="slow" advTm="7000">
        <p:fade/>
        <p:sndAc>
          <p:stSnd>
            <p:snd r:embed="rId14" name="Appareil photo 3.wav"/>
          </p:stSnd>
        </p:sndAc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50" name="Picture 14" descr="39447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-55563"/>
            <a:ext cx="10382251" cy="693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5" y="836712"/>
            <a:ext cx="79608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MACRO PHOTOGRAPHIE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>
            <a:hlinkClick r:id="" action="ppaction://media"/>
          </p:cNvPr>
          <p:cNvPicPr>
            <a:picLocks noRot="1" noChangeAspect="1" noChangeArrowheads="1"/>
          </p:cNvPicPr>
          <p:nvPr>
            <a:audioCd>
              <a:st track="1"/>
              <a:end track="1"/>
            </a:audioCd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3748553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0"/>
            <a:ext cx="10728326" cy="70485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80c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331913" y="-819150"/>
            <a:ext cx="11017251" cy="8262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3344415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00113" y="0"/>
            <a:ext cx="10317163" cy="68802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0" name="Picture 6" descr="39617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3138" y="0"/>
            <a:ext cx="10404476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359345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04475" cy="6935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1" name="Picture 17" descr="3545250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04475" cy="6935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6" name="Picture 14" descr="80h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765300" y="-892175"/>
            <a:ext cx="11574463" cy="86788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9" name="Picture 13" descr="80a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80975" y="-674688"/>
            <a:ext cx="11004550" cy="82534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5" name="Picture 15" descr="9050821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04475" cy="6935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7" name="Picture 13" descr="361517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44575" y="0"/>
            <a:ext cx="10372725" cy="6918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1" name="Picture 13" descr="8379139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68313" y="0"/>
            <a:ext cx="9828213" cy="69294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5" name="Picture 7" descr="85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8538" y="-1539875"/>
            <a:ext cx="13261976" cy="994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74" name="Picture 14" descr="80g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-531813"/>
            <a:ext cx="10742613" cy="8056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4" name="Picture 14" descr="80j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41338" y="-460375"/>
            <a:ext cx="10442576" cy="783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59" name="Picture 27" descr="3772845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4663" y="274638"/>
            <a:ext cx="8193087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4" name="Picture 8" descr="80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171450"/>
            <a:ext cx="9864725" cy="739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91" name="Picture 19" descr="4000874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12775" y="0"/>
            <a:ext cx="10404475" cy="69310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1" name="Picture 7" descr="85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68313" y="-819150"/>
            <a:ext cx="11322051" cy="8489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6" name="Picture 6" descr="80d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331913" y="-819150"/>
            <a:ext cx="11185526" cy="8389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8" name="Picture 12" descr="80k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-315913"/>
            <a:ext cx="9936163" cy="74517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7" name="Picture 17" descr="80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-963613"/>
            <a:ext cx="11722101" cy="879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3" name="Picture 7" descr="80e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06500" y="-531813"/>
            <a:ext cx="10645775" cy="79835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02" name="Picture 10" descr="3592909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116013" y="-114300"/>
            <a:ext cx="10785476" cy="703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6" name="Picture 4" descr="80m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-531813"/>
            <a:ext cx="10566401" cy="79248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440665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404475" cy="6940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8" name="Picture 8" descr="85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013" y="-963613"/>
            <a:ext cx="12238038" cy="917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406384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39144"/>
            <a:ext cx="1756957" cy="994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7000">
        <p14:ripple/>
        <p:sndAc>
          <p:stSnd>
            <p:snd r:embed="rId2" name="Appareil photo 3.wav"/>
          </p:stSnd>
        </p:sndAc>
      </p:transition>
    </mc:Choice>
    <mc:Fallback>
      <p:transition spd="slow" advTm="7000">
        <p:fade/>
        <p:sndAc>
          <p:stSnd>
            <p:snd r:embed="rId2" name="Appareil photo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doczki z okna">
  <a:themeElements>
    <a:clrScheme name="widoczki z ok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doczki z okn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altLang="fr-FR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anose="020B0603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altLang="fr-FR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rebuchet MS" panose="020B0603020202020204" pitchFamily="34" charset="0"/>
          </a:defRPr>
        </a:defPPr>
      </a:lstStyle>
    </a:lnDef>
  </a:objectDefaults>
  <a:extraClrSchemeLst>
    <a:extraClrScheme>
      <a:clrScheme name="widoczki z ok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doczki z ok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doczki z ok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doczki z ok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doczki z ok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doczki z ok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doczki z ok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doczki z ok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doczki z ok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doczki z ok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doczki z ok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doczki z ok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widoczki z okna</Template>
  <TotalTime>555</TotalTime>
  <Words>2</Words>
  <Application>Microsoft Office PowerPoint</Application>
  <PresentationFormat>Affichage à l'écran (4:3)</PresentationFormat>
  <Paragraphs>1</Paragraphs>
  <Slides>27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0" baseType="lpstr">
      <vt:lpstr>Arial</vt:lpstr>
      <vt:lpstr>Trebuchet MS</vt:lpstr>
      <vt:lpstr>widoczki z okna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Macrophotographies</dc:title>
  <dc:creator>BEYAERT Jean-Louis</dc:creator>
  <cp:lastModifiedBy>user</cp:lastModifiedBy>
  <cp:revision>43</cp:revision>
  <dcterms:created xsi:type="dcterms:W3CDTF">2006-09-25T17:05:10Z</dcterms:created>
  <dcterms:modified xsi:type="dcterms:W3CDTF">2026-03-22T20:27:39Z</dcterms:modified>
  <cp:contentStatus/>
</cp:coreProperties>
</file>