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5" r:id="rId37"/>
    <p:sldId id="290" r:id="rId38"/>
    <p:sldId id="291" r:id="rId39"/>
    <p:sldId id="292" r:id="rId40"/>
    <p:sldId id="293" r:id="rId41"/>
    <p:sldId id="300" r:id="rId42"/>
    <p:sldId id="294" r:id="rId43"/>
    <p:sldId id="296" r:id="rId44"/>
    <p:sldId id="297" r:id="rId45"/>
    <p:sldId id="298" r:id="rId46"/>
    <p:sldId id="299" r:id="rId47"/>
    <p:sldId id="301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77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693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013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34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093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482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00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819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579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252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954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381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974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855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748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0434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03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05A74C1-1215-4E3E-9971-D9107CD645C5}" type="datetimeFigureOut">
              <a:rPr lang="fr-FR" smtClean="0"/>
              <a:t>25/03/2026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BB4707D-EB88-41B4-93DF-C1777FAD71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14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620" y="1459050"/>
            <a:ext cx="3324360" cy="482853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6354" y="653143"/>
            <a:ext cx="105507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HUMOUR SEXY &amp; COQUIN N°70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711" y="4646295"/>
            <a:ext cx="2057400" cy="14668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70224" y="5918257"/>
            <a:ext cx="2156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DESSIN : SERGE B.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5878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335" y="496390"/>
            <a:ext cx="4077907" cy="583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88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653" y="339634"/>
            <a:ext cx="61081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90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557349"/>
            <a:ext cx="5633757" cy="585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70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385" y="478972"/>
            <a:ext cx="4260776" cy="593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599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366" y="393970"/>
            <a:ext cx="9027268" cy="607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99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466" y="349676"/>
            <a:ext cx="5878407" cy="599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817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096" y="505096"/>
            <a:ext cx="6352903" cy="635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441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0050"/>
            <a:ext cx="501015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05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33462"/>
            <a:ext cx="571500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320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694" y="522514"/>
            <a:ext cx="4091263" cy="568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1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51" y="543741"/>
            <a:ext cx="5335089" cy="571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606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12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381000"/>
            <a:ext cx="47815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32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365760"/>
            <a:ext cx="5989320" cy="598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901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669062"/>
            <a:ext cx="5692412" cy="563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26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929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239" y="357051"/>
            <a:ext cx="6738693" cy="622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13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460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45" y="877389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497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6" y="-2144719"/>
            <a:ext cx="5103223" cy="1106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594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9" y="688794"/>
            <a:ext cx="5544366" cy="554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69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603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25" y="685801"/>
            <a:ext cx="4319451" cy="539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5992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49" y="557349"/>
            <a:ext cx="5773782" cy="577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857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669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77" y="857250"/>
            <a:ext cx="5065123" cy="542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983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6687"/>
            <a:ext cx="5010150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376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6263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71500"/>
            <a:ext cx="4800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7116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51" y="854255"/>
            <a:ext cx="5389789" cy="538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9602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31" y="653959"/>
            <a:ext cx="5546544" cy="55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072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114" y="505913"/>
            <a:ext cx="5581378" cy="558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077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885" y="472458"/>
            <a:ext cx="3930577" cy="601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6749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417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005" y="-159748"/>
            <a:ext cx="5010150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0857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51" y="444137"/>
            <a:ext cx="6015052" cy="594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918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036" y="400594"/>
            <a:ext cx="5426734" cy="600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5021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381000"/>
            <a:ext cx="48958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502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46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05" y="695325"/>
            <a:ext cx="4216316" cy="562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9872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57" y="867727"/>
            <a:ext cx="8322401" cy="830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6650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619125"/>
            <a:ext cx="47815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198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3706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663" y="923925"/>
            <a:ext cx="5311412" cy="531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4202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52" y="1007065"/>
            <a:ext cx="7765052" cy="775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241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220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1820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880" y="371475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617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233" y="297044"/>
            <a:ext cx="4229100" cy="612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2985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37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N°70</dc:title>
  <dc:creator>BEYAERT Jean-Louis</dc:creator>
  <cp:lastModifiedBy>user</cp:lastModifiedBy>
  <cp:revision>4</cp:revision>
  <dcterms:created xsi:type="dcterms:W3CDTF">2026-03-25T20:14:28Z</dcterms:created>
  <dcterms:modified xsi:type="dcterms:W3CDTF">2026-03-25T20:51:56Z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