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92" r:id="rId4"/>
    <p:sldId id="272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7" r:id="rId15"/>
    <p:sldId id="268" r:id="rId16"/>
    <p:sldId id="269" r:id="rId17"/>
    <p:sldId id="270" r:id="rId18"/>
    <p:sldId id="271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0" r:id="rId28"/>
    <p:sldId id="302" r:id="rId29"/>
    <p:sldId id="282" r:id="rId30"/>
    <p:sldId id="283" r:id="rId31"/>
    <p:sldId id="284" r:id="rId32"/>
    <p:sldId id="285" r:id="rId33"/>
    <p:sldId id="286" r:id="rId34"/>
    <p:sldId id="287" r:id="rId35"/>
    <p:sldId id="297" r:id="rId36"/>
    <p:sldId id="288" r:id="rId37"/>
    <p:sldId id="289" r:id="rId38"/>
    <p:sldId id="290" r:id="rId39"/>
    <p:sldId id="291" r:id="rId40"/>
    <p:sldId id="293" r:id="rId41"/>
    <p:sldId id="294" r:id="rId42"/>
    <p:sldId id="295" r:id="rId43"/>
    <p:sldId id="296" r:id="rId44"/>
    <p:sldId id="298" r:id="rId45"/>
    <p:sldId id="299" r:id="rId46"/>
    <p:sldId id="300" r:id="rId47"/>
    <p:sldId id="301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447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870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434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7986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410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841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925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174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12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72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5743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04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354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852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410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1810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230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0055EAF-8799-4E81-823C-314A1812D65B}" type="datetimeFigureOut">
              <a:rPr lang="fr-FR" smtClean="0"/>
              <a:t>23/03/2026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8D427212-1790-4D98-91E5-4906530AB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373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656" y="1359354"/>
            <a:ext cx="5010150" cy="50101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31817" y="470263"/>
            <a:ext cx="95116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EN VRAC N°198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739" y="4656637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270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002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525" y="679404"/>
            <a:ext cx="6295209" cy="589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62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107" y="600892"/>
            <a:ext cx="6079057" cy="566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266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862" y="581433"/>
            <a:ext cx="5108582" cy="574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58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5737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91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794" y="708796"/>
            <a:ext cx="5737860" cy="529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971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065" y="522514"/>
            <a:ext cx="3297130" cy="586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761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619125"/>
            <a:ext cx="47720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313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609600"/>
            <a:ext cx="5817326" cy="581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61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28587"/>
            <a:ext cx="5010150" cy="660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729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738187"/>
            <a:ext cx="480060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326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648" y="418011"/>
            <a:ext cx="5864427" cy="5853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229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62" y="619125"/>
            <a:ext cx="48672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442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434" y="0"/>
            <a:ext cx="38591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70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5"/>
            <a:ext cx="501015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421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893" y="0"/>
            <a:ext cx="38622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357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571500"/>
            <a:ext cx="48006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042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846" y="452846"/>
            <a:ext cx="5965371" cy="596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774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903" y="1262953"/>
            <a:ext cx="7042241" cy="702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647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37" y="364005"/>
            <a:ext cx="6575923" cy="495257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962399" y="5638800"/>
            <a:ext cx="4467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</a:t>
            </a:r>
            <a:r>
              <a:rPr lang="fr-FR" b="1" dirty="0" smtClean="0"/>
              <a:t>TOUS LES BLANCS SONT MOCHES !!! </a:t>
            </a:r>
            <a:endParaRPr lang="fr-FR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996" y="195529"/>
            <a:ext cx="3842617" cy="512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888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175" y="381000"/>
            <a:ext cx="48196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893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730" y="867046"/>
            <a:ext cx="5392431" cy="528991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943" y="876390"/>
            <a:ext cx="2384482" cy="2446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154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714" y="601707"/>
            <a:ext cx="5934075" cy="593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024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846" y="871537"/>
            <a:ext cx="5339229" cy="545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402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5737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343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06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795" y="976117"/>
            <a:ext cx="7617006" cy="760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872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419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175" y="571500"/>
            <a:ext cx="48196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327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488" y="435429"/>
            <a:ext cx="6021629" cy="589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793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559" y="1051559"/>
            <a:ext cx="5296990" cy="529699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03" y="1061901"/>
            <a:ext cx="2638153" cy="2638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361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904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7" y="857250"/>
            <a:ext cx="484822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026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829" y="1383404"/>
            <a:ext cx="8063623" cy="466034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455" y="49904"/>
            <a:ext cx="72390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492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687" y="0"/>
            <a:ext cx="5000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795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175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607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876300"/>
            <a:ext cx="501015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270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70840"/>
            <a:ext cx="9144000" cy="611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579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958" y="0"/>
            <a:ext cx="4381500" cy="629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715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584" y="-276831"/>
            <a:ext cx="4484077" cy="6471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344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867" y="-257070"/>
            <a:ext cx="8539089" cy="634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464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709" y="-218585"/>
            <a:ext cx="8375904" cy="652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29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793" y="633549"/>
            <a:ext cx="4293145" cy="546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829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315" y="857250"/>
            <a:ext cx="410337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697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143" y="727982"/>
            <a:ext cx="6130018" cy="613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486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703" y="824185"/>
            <a:ext cx="8357235" cy="8341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812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452" y="723627"/>
            <a:ext cx="5476875" cy="547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924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767" y="313509"/>
            <a:ext cx="5057890" cy="609667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3812" y="4965856"/>
            <a:ext cx="1304657" cy="105863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846" y="5206833"/>
            <a:ext cx="1525957" cy="86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156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fallOver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41</TotalTime>
  <Words>12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N°198 </dc:title>
  <dc:creator>BEYAERT Jean-Louis</dc:creator>
  <cp:lastModifiedBy>user</cp:lastModifiedBy>
  <cp:revision>5</cp:revision>
  <dcterms:created xsi:type="dcterms:W3CDTF">2026-03-23T18:27:54Z</dcterms:created>
  <dcterms:modified xsi:type="dcterms:W3CDTF">2026-03-23T19:09:08Z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