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85"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7" r:id="rId23"/>
    <p:sldId id="278" r:id="rId24"/>
    <p:sldId id="276" r:id="rId25"/>
    <p:sldId id="279" r:id="rId26"/>
    <p:sldId id="280" r:id="rId27"/>
    <p:sldId id="282" r:id="rId28"/>
    <p:sldId id="283" r:id="rId29"/>
    <p:sldId id="284"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34A508-DBB6-49D9-8370-16CF98EC7812}" v="49" dt="2026-03-24T09:20:39.110"/>
    <p1510:client id="{51A4951F-5CF3-4DE2-AC92-0018AF179E8D}" v="10" dt="2026-03-24T06:25:28.5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66" autoAdjust="0"/>
    <p:restoredTop sz="94660"/>
  </p:normalViewPr>
  <p:slideViewPr>
    <p:cSldViewPr snapToGrid="0">
      <p:cViewPr varScale="1">
        <p:scale>
          <a:sx n="71" d="100"/>
          <a:sy n="71" d="100"/>
        </p:scale>
        <p:origin x="40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2D4DAA-14DC-46A8-877A-6AEA93CF673A}" type="datetimeFigureOut">
              <a:rPr lang="fr-FR" smtClean="0"/>
              <a:t>24/03/2026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A177E2-B050-4B04-9FDC-62CF9FF4464E}" type="slidenum">
              <a:rPr lang="fr-FR" smtClean="0"/>
              <a:t>‹N°›</a:t>
            </a:fld>
            <a:endParaRPr lang="fr-FR"/>
          </a:p>
        </p:txBody>
      </p:sp>
    </p:spTree>
    <p:extLst>
      <p:ext uri="{BB962C8B-B14F-4D97-AF65-F5344CB8AC3E}">
        <p14:creationId xmlns:p14="http://schemas.microsoft.com/office/powerpoint/2010/main" val="22216940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EA177E2-B050-4B04-9FDC-62CF9FF4464E}" type="slidenum">
              <a:rPr lang="fr-FR" smtClean="0"/>
              <a:t>4</a:t>
            </a:fld>
            <a:endParaRPr lang="fr-FR"/>
          </a:p>
        </p:txBody>
      </p:sp>
    </p:spTree>
    <p:extLst>
      <p:ext uri="{BB962C8B-B14F-4D97-AF65-F5344CB8AC3E}">
        <p14:creationId xmlns:p14="http://schemas.microsoft.com/office/powerpoint/2010/main" val="36561564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EA177E2-B050-4B04-9FDC-62CF9FF4464E}" type="slidenum">
              <a:rPr lang="fr-FR" smtClean="0"/>
              <a:t>20</a:t>
            </a:fld>
            <a:endParaRPr lang="fr-FR"/>
          </a:p>
        </p:txBody>
      </p:sp>
    </p:spTree>
    <p:extLst>
      <p:ext uri="{BB962C8B-B14F-4D97-AF65-F5344CB8AC3E}">
        <p14:creationId xmlns:p14="http://schemas.microsoft.com/office/powerpoint/2010/main" val="12803647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074F2D-3797-BE6F-DF36-1D462C19848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1C54777-51DF-8FF8-9AA7-167638B6C3B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4DE13B8-5AD9-6699-F816-83FE2E6CDFBA}"/>
              </a:ext>
            </a:extLst>
          </p:cNvPr>
          <p:cNvSpPr>
            <a:spLocks noGrp="1"/>
          </p:cNvSpPr>
          <p:nvPr>
            <p:ph type="dt" sz="half" idx="10"/>
          </p:nvPr>
        </p:nvSpPr>
        <p:spPr/>
        <p:txBody>
          <a:bodyPr/>
          <a:lstStyle/>
          <a:p>
            <a:fld id="{6D259BC5-A4C7-4846-BCBD-61F30FD4EBC8}" type="datetimeFigureOut">
              <a:rPr lang="fr-FR" smtClean="0"/>
              <a:t>24/03/2026</a:t>
            </a:fld>
            <a:endParaRPr lang="fr-FR"/>
          </a:p>
        </p:txBody>
      </p:sp>
      <p:sp>
        <p:nvSpPr>
          <p:cNvPr id="5" name="Espace réservé du pied de page 4">
            <a:extLst>
              <a:ext uri="{FF2B5EF4-FFF2-40B4-BE49-F238E27FC236}">
                <a16:creationId xmlns:a16="http://schemas.microsoft.com/office/drawing/2014/main" id="{E6952337-9108-54EF-BABD-33A8864AD6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0E46C59-CAED-0D82-84AC-F00363ECDCA0}"/>
              </a:ext>
            </a:extLst>
          </p:cNvPr>
          <p:cNvSpPr>
            <a:spLocks noGrp="1"/>
          </p:cNvSpPr>
          <p:nvPr>
            <p:ph type="sldNum" sz="quarter" idx="12"/>
          </p:nvPr>
        </p:nvSpPr>
        <p:spPr/>
        <p:txBody>
          <a:bodyPr/>
          <a:lstStyle/>
          <a:p>
            <a:fld id="{B21FDDC6-4E5E-4A97-B72D-473DA1ED3512}" type="slidenum">
              <a:rPr lang="fr-FR" smtClean="0"/>
              <a:t>‹N°›</a:t>
            </a:fld>
            <a:endParaRPr lang="fr-FR"/>
          </a:p>
        </p:txBody>
      </p:sp>
    </p:spTree>
    <p:extLst>
      <p:ext uri="{BB962C8B-B14F-4D97-AF65-F5344CB8AC3E}">
        <p14:creationId xmlns:p14="http://schemas.microsoft.com/office/powerpoint/2010/main" val="3313922614"/>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20F994-0540-7290-7BEB-1A6C2703C03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D5D65E7-8BC3-6713-8633-4D08D74970D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A36724C-1513-1A14-D4AB-0CEB44798EF8}"/>
              </a:ext>
            </a:extLst>
          </p:cNvPr>
          <p:cNvSpPr>
            <a:spLocks noGrp="1"/>
          </p:cNvSpPr>
          <p:nvPr>
            <p:ph type="dt" sz="half" idx="10"/>
          </p:nvPr>
        </p:nvSpPr>
        <p:spPr/>
        <p:txBody>
          <a:bodyPr/>
          <a:lstStyle/>
          <a:p>
            <a:fld id="{6D259BC5-A4C7-4846-BCBD-61F30FD4EBC8}" type="datetimeFigureOut">
              <a:rPr lang="fr-FR" smtClean="0"/>
              <a:t>24/03/2026</a:t>
            </a:fld>
            <a:endParaRPr lang="fr-FR"/>
          </a:p>
        </p:txBody>
      </p:sp>
      <p:sp>
        <p:nvSpPr>
          <p:cNvPr id="5" name="Espace réservé du pied de page 4">
            <a:extLst>
              <a:ext uri="{FF2B5EF4-FFF2-40B4-BE49-F238E27FC236}">
                <a16:creationId xmlns:a16="http://schemas.microsoft.com/office/drawing/2014/main" id="{24DCC58E-531E-142A-E2BF-D5B4EEB9625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29E7307-E9AB-0899-A063-93502DC0C9AF}"/>
              </a:ext>
            </a:extLst>
          </p:cNvPr>
          <p:cNvSpPr>
            <a:spLocks noGrp="1"/>
          </p:cNvSpPr>
          <p:nvPr>
            <p:ph type="sldNum" sz="quarter" idx="12"/>
          </p:nvPr>
        </p:nvSpPr>
        <p:spPr/>
        <p:txBody>
          <a:bodyPr/>
          <a:lstStyle/>
          <a:p>
            <a:fld id="{B21FDDC6-4E5E-4A97-B72D-473DA1ED3512}" type="slidenum">
              <a:rPr lang="fr-FR" smtClean="0"/>
              <a:t>‹N°›</a:t>
            </a:fld>
            <a:endParaRPr lang="fr-FR"/>
          </a:p>
        </p:txBody>
      </p:sp>
    </p:spTree>
    <p:extLst>
      <p:ext uri="{BB962C8B-B14F-4D97-AF65-F5344CB8AC3E}">
        <p14:creationId xmlns:p14="http://schemas.microsoft.com/office/powerpoint/2010/main" val="4269032140"/>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55C1F7-730A-A600-0D60-5E856EB7EF6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61B8B0E-E94C-6FDF-303F-F248ACB468F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25FBCA2-997F-4015-995A-0DE208C90860}"/>
              </a:ext>
            </a:extLst>
          </p:cNvPr>
          <p:cNvSpPr>
            <a:spLocks noGrp="1"/>
          </p:cNvSpPr>
          <p:nvPr>
            <p:ph type="dt" sz="half" idx="10"/>
          </p:nvPr>
        </p:nvSpPr>
        <p:spPr/>
        <p:txBody>
          <a:bodyPr/>
          <a:lstStyle/>
          <a:p>
            <a:fld id="{6D259BC5-A4C7-4846-BCBD-61F30FD4EBC8}" type="datetimeFigureOut">
              <a:rPr lang="fr-FR" smtClean="0"/>
              <a:t>24/03/2026</a:t>
            </a:fld>
            <a:endParaRPr lang="fr-FR"/>
          </a:p>
        </p:txBody>
      </p:sp>
      <p:sp>
        <p:nvSpPr>
          <p:cNvPr id="5" name="Espace réservé du pied de page 4">
            <a:extLst>
              <a:ext uri="{FF2B5EF4-FFF2-40B4-BE49-F238E27FC236}">
                <a16:creationId xmlns:a16="http://schemas.microsoft.com/office/drawing/2014/main" id="{92CB2EB3-B951-54E8-B72A-E123C64C369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098EE0A-4477-51C7-67AE-924148DD1AA6}"/>
              </a:ext>
            </a:extLst>
          </p:cNvPr>
          <p:cNvSpPr>
            <a:spLocks noGrp="1"/>
          </p:cNvSpPr>
          <p:nvPr>
            <p:ph type="sldNum" sz="quarter" idx="12"/>
          </p:nvPr>
        </p:nvSpPr>
        <p:spPr/>
        <p:txBody>
          <a:bodyPr/>
          <a:lstStyle/>
          <a:p>
            <a:fld id="{B21FDDC6-4E5E-4A97-B72D-473DA1ED3512}" type="slidenum">
              <a:rPr lang="fr-FR" smtClean="0"/>
              <a:t>‹N°›</a:t>
            </a:fld>
            <a:endParaRPr lang="fr-FR"/>
          </a:p>
        </p:txBody>
      </p:sp>
    </p:spTree>
    <p:extLst>
      <p:ext uri="{BB962C8B-B14F-4D97-AF65-F5344CB8AC3E}">
        <p14:creationId xmlns:p14="http://schemas.microsoft.com/office/powerpoint/2010/main" val="2770850244"/>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01075A-5D7E-5F40-68C4-F407287767E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B46939A-228D-20B5-8293-A8484E32767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7A9206CD-9062-6DE1-B942-03423173EAF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EAA8329-0867-8000-8581-C32002C6AA57}"/>
              </a:ext>
            </a:extLst>
          </p:cNvPr>
          <p:cNvSpPr>
            <a:spLocks noGrp="1"/>
          </p:cNvSpPr>
          <p:nvPr>
            <p:ph type="dt" sz="half" idx="10"/>
          </p:nvPr>
        </p:nvSpPr>
        <p:spPr/>
        <p:txBody>
          <a:bodyPr/>
          <a:lstStyle/>
          <a:p>
            <a:fld id="{6D259BC5-A4C7-4846-BCBD-61F30FD4EBC8}" type="datetimeFigureOut">
              <a:rPr lang="fr-FR" smtClean="0"/>
              <a:t>24/03/2026</a:t>
            </a:fld>
            <a:endParaRPr lang="fr-FR"/>
          </a:p>
        </p:txBody>
      </p:sp>
      <p:sp>
        <p:nvSpPr>
          <p:cNvPr id="6" name="Espace réservé du pied de page 5">
            <a:extLst>
              <a:ext uri="{FF2B5EF4-FFF2-40B4-BE49-F238E27FC236}">
                <a16:creationId xmlns:a16="http://schemas.microsoft.com/office/drawing/2014/main" id="{3FE1A45A-6500-BB22-5EC0-412574BBA82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616564C-1DE3-6988-92F4-C46569092C1A}"/>
              </a:ext>
            </a:extLst>
          </p:cNvPr>
          <p:cNvSpPr>
            <a:spLocks noGrp="1"/>
          </p:cNvSpPr>
          <p:nvPr>
            <p:ph type="sldNum" sz="quarter" idx="12"/>
          </p:nvPr>
        </p:nvSpPr>
        <p:spPr/>
        <p:txBody>
          <a:bodyPr/>
          <a:lstStyle/>
          <a:p>
            <a:fld id="{B21FDDC6-4E5E-4A97-B72D-473DA1ED3512}" type="slidenum">
              <a:rPr lang="fr-FR" smtClean="0"/>
              <a:t>‹N°›</a:t>
            </a:fld>
            <a:endParaRPr lang="fr-FR"/>
          </a:p>
        </p:txBody>
      </p:sp>
    </p:spTree>
    <p:extLst>
      <p:ext uri="{BB962C8B-B14F-4D97-AF65-F5344CB8AC3E}">
        <p14:creationId xmlns:p14="http://schemas.microsoft.com/office/powerpoint/2010/main" val="1697811671"/>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D046C0-89E7-577E-4058-64C73135606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723D58B-EDB9-946F-77BF-C1F9851EF3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5762E9B-4D01-7CD3-028F-9AC143B863F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718A2C3-D8F5-DAAB-27CC-61A639772D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B52D567-3AC5-7A51-A7DE-B30CDD39091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38A8CF-7630-11FD-02C5-B6DB48C078EC}"/>
              </a:ext>
            </a:extLst>
          </p:cNvPr>
          <p:cNvSpPr>
            <a:spLocks noGrp="1"/>
          </p:cNvSpPr>
          <p:nvPr>
            <p:ph type="dt" sz="half" idx="10"/>
          </p:nvPr>
        </p:nvSpPr>
        <p:spPr/>
        <p:txBody>
          <a:bodyPr/>
          <a:lstStyle/>
          <a:p>
            <a:fld id="{6D259BC5-A4C7-4846-BCBD-61F30FD4EBC8}" type="datetimeFigureOut">
              <a:rPr lang="fr-FR" smtClean="0"/>
              <a:t>24/03/2026</a:t>
            </a:fld>
            <a:endParaRPr lang="fr-FR"/>
          </a:p>
        </p:txBody>
      </p:sp>
      <p:sp>
        <p:nvSpPr>
          <p:cNvPr id="8" name="Espace réservé du pied de page 7">
            <a:extLst>
              <a:ext uri="{FF2B5EF4-FFF2-40B4-BE49-F238E27FC236}">
                <a16:creationId xmlns:a16="http://schemas.microsoft.com/office/drawing/2014/main" id="{34601DC8-8E28-B670-8A19-D870BB77FBF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C7D9E81-FB9A-2681-7B68-6E8AA3093A14}"/>
              </a:ext>
            </a:extLst>
          </p:cNvPr>
          <p:cNvSpPr>
            <a:spLocks noGrp="1"/>
          </p:cNvSpPr>
          <p:nvPr>
            <p:ph type="sldNum" sz="quarter" idx="12"/>
          </p:nvPr>
        </p:nvSpPr>
        <p:spPr/>
        <p:txBody>
          <a:bodyPr/>
          <a:lstStyle/>
          <a:p>
            <a:fld id="{B21FDDC6-4E5E-4A97-B72D-473DA1ED3512}" type="slidenum">
              <a:rPr lang="fr-FR" smtClean="0"/>
              <a:t>‹N°›</a:t>
            </a:fld>
            <a:endParaRPr lang="fr-FR"/>
          </a:p>
        </p:txBody>
      </p:sp>
    </p:spTree>
    <p:extLst>
      <p:ext uri="{BB962C8B-B14F-4D97-AF65-F5344CB8AC3E}">
        <p14:creationId xmlns:p14="http://schemas.microsoft.com/office/powerpoint/2010/main" val="392743948"/>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B7B7ED-6DBD-35BB-D4B8-100FA523F14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9EA6A27-CE1F-9915-D271-8A087D0277A7}"/>
              </a:ext>
            </a:extLst>
          </p:cNvPr>
          <p:cNvSpPr>
            <a:spLocks noGrp="1"/>
          </p:cNvSpPr>
          <p:nvPr>
            <p:ph type="dt" sz="half" idx="10"/>
          </p:nvPr>
        </p:nvSpPr>
        <p:spPr/>
        <p:txBody>
          <a:bodyPr/>
          <a:lstStyle/>
          <a:p>
            <a:fld id="{6D259BC5-A4C7-4846-BCBD-61F30FD4EBC8}" type="datetimeFigureOut">
              <a:rPr lang="fr-FR" smtClean="0"/>
              <a:t>24/03/2026</a:t>
            </a:fld>
            <a:endParaRPr lang="fr-FR"/>
          </a:p>
        </p:txBody>
      </p:sp>
      <p:sp>
        <p:nvSpPr>
          <p:cNvPr id="4" name="Espace réservé du pied de page 3">
            <a:extLst>
              <a:ext uri="{FF2B5EF4-FFF2-40B4-BE49-F238E27FC236}">
                <a16:creationId xmlns:a16="http://schemas.microsoft.com/office/drawing/2014/main" id="{9497E750-4240-8323-D34A-668F620000F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05EF140-8A82-E708-9911-9E406CFEF0D7}"/>
              </a:ext>
            </a:extLst>
          </p:cNvPr>
          <p:cNvSpPr>
            <a:spLocks noGrp="1"/>
          </p:cNvSpPr>
          <p:nvPr>
            <p:ph type="sldNum" sz="quarter" idx="12"/>
          </p:nvPr>
        </p:nvSpPr>
        <p:spPr/>
        <p:txBody>
          <a:bodyPr/>
          <a:lstStyle/>
          <a:p>
            <a:fld id="{B21FDDC6-4E5E-4A97-B72D-473DA1ED3512}" type="slidenum">
              <a:rPr lang="fr-FR" smtClean="0"/>
              <a:t>‹N°›</a:t>
            </a:fld>
            <a:endParaRPr lang="fr-FR"/>
          </a:p>
        </p:txBody>
      </p:sp>
    </p:spTree>
    <p:extLst>
      <p:ext uri="{BB962C8B-B14F-4D97-AF65-F5344CB8AC3E}">
        <p14:creationId xmlns:p14="http://schemas.microsoft.com/office/powerpoint/2010/main" val="2465848231"/>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C460575-1EA1-9C0A-8F0B-E07522CC54F4}"/>
              </a:ext>
            </a:extLst>
          </p:cNvPr>
          <p:cNvSpPr>
            <a:spLocks noGrp="1"/>
          </p:cNvSpPr>
          <p:nvPr>
            <p:ph type="dt" sz="half" idx="10"/>
          </p:nvPr>
        </p:nvSpPr>
        <p:spPr/>
        <p:txBody>
          <a:bodyPr/>
          <a:lstStyle/>
          <a:p>
            <a:fld id="{6D259BC5-A4C7-4846-BCBD-61F30FD4EBC8}" type="datetimeFigureOut">
              <a:rPr lang="fr-FR" smtClean="0"/>
              <a:t>24/03/2026</a:t>
            </a:fld>
            <a:endParaRPr lang="fr-FR"/>
          </a:p>
        </p:txBody>
      </p:sp>
      <p:sp>
        <p:nvSpPr>
          <p:cNvPr id="3" name="Espace réservé du pied de page 2">
            <a:extLst>
              <a:ext uri="{FF2B5EF4-FFF2-40B4-BE49-F238E27FC236}">
                <a16:creationId xmlns:a16="http://schemas.microsoft.com/office/drawing/2014/main" id="{091E4B1B-02FF-8A74-AB55-BD0AC4186CF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E650A63-7DD2-A9F6-8C07-ED302399A1C0}"/>
              </a:ext>
            </a:extLst>
          </p:cNvPr>
          <p:cNvSpPr>
            <a:spLocks noGrp="1"/>
          </p:cNvSpPr>
          <p:nvPr>
            <p:ph type="sldNum" sz="quarter" idx="12"/>
          </p:nvPr>
        </p:nvSpPr>
        <p:spPr/>
        <p:txBody>
          <a:bodyPr/>
          <a:lstStyle/>
          <a:p>
            <a:fld id="{B21FDDC6-4E5E-4A97-B72D-473DA1ED3512}" type="slidenum">
              <a:rPr lang="fr-FR" smtClean="0"/>
              <a:t>‹N°›</a:t>
            </a:fld>
            <a:endParaRPr lang="fr-FR"/>
          </a:p>
        </p:txBody>
      </p:sp>
    </p:spTree>
    <p:extLst>
      <p:ext uri="{BB962C8B-B14F-4D97-AF65-F5344CB8AC3E}">
        <p14:creationId xmlns:p14="http://schemas.microsoft.com/office/powerpoint/2010/main" val="3746585825"/>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0D2E09-72A2-5680-94AF-79E798BA9BD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B473E23-86E9-8449-9F89-0475FA1889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AA9BFF7-6050-0CBA-5B37-C9D112ED22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C5B2DB4-5C1E-A1B6-5A6D-A7E860BE786A}"/>
              </a:ext>
            </a:extLst>
          </p:cNvPr>
          <p:cNvSpPr>
            <a:spLocks noGrp="1"/>
          </p:cNvSpPr>
          <p:nvPr>
            <p:ph type="dt" sz="half" idx="10"/>
          </p:nvPr>
        </p:nvSpPr>
        <p:spPr/>
        <p:txBody>
          <a:bodyPr/>
          <a:lstStyle/>
          <a:p>
            <a:fld id="{6D259BC5-A4C7-4846-BCBD-61F30FD4EBC8}" type="datetimeFigureOut">
              <a:rPr lang="fr-FR" smtClean="0"/>
              <a:t>24/03/2026</a:t>
            </a:fld>
            <a:endParaRPr lang="fr-FR"/>
          </a:p>
        </p:txBody>
      </p:sp>
      <p:sp>
        <p:nvSpPr>
          <p:cNvPr id="6" name="Espace réservé du pied de page 5">
            <a:extLst>
              <a:ext uri="{FF2B5EF4-FFF2-40B4-BE49-F238E27FC236}">
                <a16:creationId xmlns:a16="http://schemas.microsoft.com/office/drawing/2014/main" id="{20ED85A1-C471-9696-9CD0-D42D5569118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0414123-5141-2EA4-6493-9329BF4C4C95}"/>
              </a:ext>
            </a:extLst>
          </p:cNvPr>
          <p:cNvSpPr>
            <a:spLocks noGrp="1"/>
          </p:cNvSpPr>
          <p:nvPr>
            <p:ph type="sldNum" sz="quarter" idx="12"/>
          </p:nvPr>
        </p:nvSpPr>
        <p:spPr/>
        <p:txBody>
          <a:bodyPr/>
          <a:lstStyle/>
          <a:p>
            <a:fld id="{B21FDDC6-4E5E-4A97-B72D-473DA1ED3512}" type="slidenum">
              <a:rPr lang="fr-FR" smtClean="0"/>
              <a:t>‹N°›</a:t>
            </a:fld>
            <a:endParaRPr lang="fr-FR"/>
          </a:p>
        </p:txBody>
      </p:sp>
    </p:spTree>
    <p:extLst>
      <p:ext uri="{BB962C8B-B14F-4D97-AF65-F5344CB8AC3E}">
        <p14:creationId xmlns:p14="http://schemas.microsoft.com/office/powerpoint/2010/main" val="1654638111"/>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C94D2C-A5C6-BD70-5747-10E0C08B376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9F2C9BA-6C53-BB4F-843D-D42E9ED831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1A5A515-9D5A-24BF-3FF2-70EE29A864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329C862-7D32-0053-C193-DF19F02B42E5}"/>
              </a:ext>
            </a:extLst>
          </p:cNvPr>
          <p:cNvSpPr>
            <a:spLocks noGrp="1"/>
          </p:cNvSpPr>
          <p:nvPr>
            <p:ph type="dt" sz="half" idx="10"/>
          </p:nvPr>
        </p:nvSpPr>
        <p:spPr/>
        <p:txBody>
          <a:bodyPr/>
          <a:lstStyle/>
          <a:p>
            <a:fld id="{6D259BC5-A4C7-4846-BCBD-61F30FD4EBC8}" type="datetimeFigureOut">
              <a:rPr lang="fr-FR" smtClean="0"/>
              <a:t>24/03/2026</a:t>
            </a:fld>
            <a:endParaRPr lang="fr-FR"/>
          </a:p>
        </p:txBody>
      </p:sp>
      <p:sp>
        <p:nvSpPr>
          <p:cNvPr id="6" name="Espace réservé du pied de page 5">
            <a:extLst>
              <a:ext uri="{FF2B5EF4-FFF2-40B4-BE49-F238E27FC236}">
                <a16:creationId xmlns:a16="http://schemas.microsoft.com/office/drawing/2014/main" id="{3501B19D-E0DF-54F6-665E-D4CBAB1CEF1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32CC3E7-C881-BD5E-D6F5-DE2E4A8B8757}"/>
              </a:ext>
            </a:extLst>
          </p:cNvPr>
          <p:cNvSpPr>
            <a:spLocks noGrp="1"/>
          </p:cNvSpPr>
          <p:nvPr>
            <p:ph type="sldNum" sz="quarter" idx="12"/>
          </p:nvPr>
        </p:nvSpPr>
        <p:spPr/>
        <p:txBody>
          <a:bodyPr/>
          <a:lstStyle/>
          <a:p>
            <a:fld id="{B21FDDC6-4E5E-4A97-B72D-473DA1ED3512}" type="slidenum">
              <a:rPr lang="fr-FR" smtClean="0"/>
              <a:t>‹N°›</a:t>
            </a:fld>
            <a:endParaRPr lang="fr-FR"/>
          </a:p>
        </p:txBody>
      </p:sp>
    </p:spTree>
    <p:extLst>
      <p:ext uri="{BB962C8B-B14F-4D97-AF65-F5344CB8AC3E}">
        <p14:creationId xmlns:p14="http://schemas.microsoft.com/office/powerpoint/2010/main" val="3991855086"/>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0B3977-54E5-0BC2-DEEE-891C818BF2F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52884BC-2A34-F709-91FA-9E6FD54B26E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85303DF-2D5C-1629-7A52-B0153E549E0C}"/>
              </a:ext>
            </a:extLst>
          </p:cNvPr>
          <p:cNvSpPr>
            <a:spLocks noGrp="1"/>
          </p:cNvSpPr>
          <p:nvPr>
            <p:ph type="dt" sz="half" idx="10"/>
          </p:nvPr>
        </p:nvSpPr>
        <p:spPr/>
        <p:txBody>
          <a:bodyPr/>
          <a:lstStyle/>
          <a:p>
            <a:fld id="{6D259BC5-A4C7-4846-BCBD-61F30FD4EBC8}" type="datetimeFigureOut">
              <a:rPr lang="fr-FR" smtClean="0"/>
              <a:t>24/03/2026</a:t>
            </a:fld>
            <a:endParaRPr lang="fr-FR"/>
          </a:p>
        </p:txBody>
      </p:sp>
      <p:sp>
        <p:nvSpPr>
          <p:cNvPr id="5" name="Espace réservé du pied de page 4">
            <a:extLst>
              <a:ext uri="{FF2B5EF4-FFF2-40B4-BE49-F238E27FC236}">
                <a16:creationId xmlns:a16="http://schemas.microsoft.com/office/drawing/2014/main" id="{34503C48-0BFD-CA1E-5CA8-97F5F198DC2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4FB96D6-933F-C8A7-7158-F66E60CEDB1C}"/>
              </a:ext>
            </a:extLst>
          </p:cNvPr>
          <p:cNvSpPr>
            <a:spLocks noGrp="1"/>
          </p:cNvSpPr>
          <p:nvPr>
            <p:ph type="sldNum" sz="quarter" idx="12"/>
          </p:nvPr>
        </p:nvSpPr>
        <p:spPr/>
        <p:txBody>
          <a:bodyPr/>
          <a:lstStyle/>
          <a:p>
            <a:fld id="{B21FDDC6-4E5E-4A97-B72D-473DA1ED3512}" type="slidenum">
              <a:rPr lang="fr-FR" smtClean="0"/>
              <a:t>‹N°›</a:t>
            </a:fld>
            <a:endParaRPr lang="fr-FR"/>
          </a:p>
        </p:txBody>
      </p:sp>
    </p:spTree>
    <p:extLst>
      <p:ext uri="{BB962C8B-B14F-4D97-AF65-F5344CB8AC3E}">
        <p14:creationId xmlns:p14="http://schemas.microsoft.com/office/powerpoint/2010/main" val="3897237665"/>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42177F9-B1BC-6322-A5E3-07677BB3D9E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44E9516-D215-8DB5-6357-6D9FF08C0BB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7D511A2-A3D1-7396-BBC9-EB8D04E5EED0}"/>
              </a:ext>
            </a:extLst>
          </p:cNvPr>
          <p:cNvSpPr>
            <a:spLocks noGrp="1"/>
          </p:cNvSpPr>
          <p:nvPr>
            <p:ph type="dt" sz="half" idx="10"/>
          </p:nvPr>
        </p:nvSpPr>
        <p:spPr/>
        <p:txBody>
          <a:bodyPr/>
          <a:lstStyle/>
          <a:p>
            <a:fld id="{6D259BC5-A4C7-4846-BCBD-61F30FD4EBC8}" type="datetimeFigureOut">
              <a:rPr lang="fr-FR" smtClean="0"/>
              <a:t>24/03/2026</a:t>
            </a:fld>
            <a:endParaRPr lang="fr-FR"/>
          </a:p>
        </p:txBody>
      </p:sp>
      <p:sp>
        <p:nvSpPr>
          <p:cNvPr id="5" name="Espace réservé du pied de page 4">
            <a:extLst>
              <a:ext uri="{FF2B5EF4-FFF2-40B4-BE49-F238E27FC236}">
                <a16:creationId xmlns:a16="http://schemas.microsoft.com/office/drawing/2014/main" id="{C0085DC4-4418-3521-E99E-0C8B3986D35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EA54AE4-A22E-6C69-B722-7C297A6FEB37}"/>
              </a:ext>
            </a:extLst>
          </p:cNvPr>
          <p:cNvSpPr>
            <a:spLocks noGrp="1"/>
          </p:cNvSpPr>
          <p:nvPr>
            <p:ph type="sldNum" sz="quarter" idx="12"/>
          </p:nvPr>
        </p:nvSpPr>
        <p:spPr/>
        <p:txBody>
          <a:bodyPr/>
          <a:lstStyle/>
          <a:p>
            <a:fld id="{B21FDDC6-4E5E-4A97-B72D-473DA1ED3512}" type="slidenum">
              <a:rPr lang="fr-FR" smtClean="0"/>
              <a:t>‹N°›</a:t>
            </a:fld>
            <a:endParaRPr lang="fr-FR"/>
          </a:p>
        </p:txBody>
      </p:sp>
    </p:spTree>
    <p:extLst>
      <p:ext uri="{BB962C8B-B14F-4D97-AF65-F5344CB8AC3E}">
        <p14:creationId xmlns:p14="http://schemas.microsoft.com/office/powerpoint/2010/main" val="4068348217"/>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31F6A3E-CDC5-E95F-A3AC-516FC6D3352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6687346-3D1B-2856-9880-F8B2374B0D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59DF11B-4B17-2915-1867-D8B7580A98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D259BC5-A4C7-4846-BCBD-61F30FD4EBC8}" type="datetimeFigureOut">
              <a:rPr lang="fr-FR" smtClean="0"/>
              <a:t>24/03/2026</a:t>
            </a:fld>
            <a:endParaRPr lang="fr-FR"/>
          </a:p>
        </p:txBody>
      </p:sp>
      <p:sp>
        <p:nvSpPr>
          <p:cNvPr id="5" name="Espace réservé du pied de page 4">
            <a:extLst>
              <a:ext uri="{FF2B5EF4-FFF2-40B4-BE49-F238E27FC236}">
                <a16:creationId xmlns:a16="http://schemas.microsoft.com/office/drawing/2014/main" id="{3CE769A1-F8A4-C53C-FEFC-069EA1F7A8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F8413BC-8BE9-AD39-EB89-38040BC7FE7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21FDDC6-4E5E-4A97-B72D-473DA1ED3512}" type="slidenum">
              <a:rPr lang="fr-FR" smtClean="0"/>
              <a:t>‹N°›</a:t>
            </a:fld>
            <a:endParaRPr lang="fr-FR"/>
          </a:p>
        </p:txBody>
      </p:sp>
    </p:spTree>
    <p:extLst>
      <p:ext uri="{BB962C8B-B14F-4D97-AF65-F5344CB8AC3E}">
        <p14:creationId xmlns:p14="http://schemas.microsoft.com/office/powerpoint/2010/main" val="5662576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gif"/><Relationship Id="rId1" Type="http://schemas.openxmlformats.org/officeDocument/2006/relationships/slideLayout" Target="../slideLayouts/slideLayout7.xml"/><Relationship Id="rId4" Type="http://schemas.openxmlformats.org/officeDocument/2006/relationships/image" Target="../media/image31.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2994FDBB-72EE-6C6E-5DC2-62B471E936A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9248" y="595617"/>
            <a:ext cx="8496000" cy="5666766"/>
          </a:xfrm>
          <a:prstGeom prst="rect">
            <a:avLst/>
          </a:prstGeom>
          <a:ln w="88900" cap="sq" cmpd="thickThin">
            <a:solidFill>
              <a:schemeClr val="bg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C57FF7DE-8DE0-5B4C-FC03-E4D0918B4AFD}"/>
              </a:ext>
            </a:extLst>
          </p:cNvPr>
          <p:cNvSpPr txBox="1"/>
          <p:nvPr/>
        </p:nvSpPr>
        <p:spPr>
          <a:xfrm>
            <a:off x="9375919" y="1570616"/>
            <a:ext cx="2614108" cy="2124000"/>
          </a:xfrm>
          <a:prstGeom prst="rect">
            <a:avLst/>
          </a:prstGeom>
          <a:noFill/>
        </p:spPr>
        <p:txBody>
          <a:bodyPr wrap="square" rtlCol="0">
            <a:spAutoFit/>
          </a:bodyPr>
          <a:lstStyle/>
          <a:p>
            <a:r>
              <a:rPr lang="fr-FR" sz="3200" b="1" dirty="0">
                <a:solidFill>
                  <a:schemeClr val="bg1"/>
                </a:solidFill>
              </a:rPr>
              <a:t>les Ardennes Les plus beaux endroits à découvrir</a:t>
            </a:r>
          </a:p>
        </p:txBody>
      </p:sp>
    </p:spTree>
    <p:extLst>
      <p:ext uri="{BB962C8B-B14F-4D97-AF65-F5344CB8AC3E}">
        <p14:creationId xmlns:p14="http://schemas.microsoft.com/office/powerpoint/2010/main" val="729299353"/>
      </p:ext>
    </p:extLst>
  </p:cSld>
  <p:clrMapOvr>
    <a:masterClrMapping/>
  </p:clrMapOvr>
  <mc:AlternateContent xmlns:mc="http://schemas.openxmlformats.org/markup-compatibility/2006">
    <mc:Choice xmlns:p14="http://schemas.microsoft.com/office/powerpoint/2010/main" Requires="p14">
      <p:transition spd="slow" p14:dur="3000" advClick="0" advTm="12000">
        <p:sndAc>
          <p:stSnd loop="1">
            <p:snd r:embed="rId2" name="Jacques Brel  Le plat pays ( chanteur poète acteur belge).wav"/>
          </p:stSnd>
        </p:sndAc>
      </p:transition>
    </mc:Choice>
    <mc:Fallback>
      <p:transition spd="slow" advClick="0" advTm="12000">
        <p:sndAc>
          <p:stSnd loop="1">
            <p:snd r:embed="rId2" name="Jacques Brel  Le plat pays ( chanteur poète acteur belg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D3E46-3CDE-BECC-75CB-E93F30E42436}"/>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1384020A-7D28-3160-F7AB-CF0C4A7BBB2D}"/>
              </a:ext>
            </a:extLst>
          </p:cNvPr>
          <p:cNvSpPr txBox="1"/>
          <p:nvPr/>
        </p:nvSpPr>
        <p:spPr>
          <a:xfrm>
            <a:off x="301214" y="117693"/>
            <a:ext cx="11768866" cy="6740307"/>
          </a:xfrm>
          <a:prstGeom prst="rect">
            <a:avLst/>
          </a:prstGeom>
          <a:noFill/>
        </p:spPr>
        <p:txBody>
          <a:bodyPr wrap="square" rtlCol="0">
            <a:spAutoFit/>
          </a:bodyPr>
          <a:lstStyle/>
          <a:p>
            <a:r>
              <a:rPr lang="fr-FR" sz="3600" b="1">
                <a:solidFill>
                  <a:schemeClr val="bg1"/>
                </a:solidFill>
              </a:rPr>
              <a:t>L'Ardenne est une région géographique de basse montagne qui s'étend sur les territoires belge (wallon), français, luxembourgeois et allemand, située à l'est de la Meuse et de la Sambre et limitée au sud par les plaines de Lorraine et de Champagne. Le Massif ardennais est une ancienne chaîne de haute montagne qui culminait à 8 000 mètres d'altitude[1], qui a été affectée par les plissements tectoniques calédoniens et varisques (aussi appelés plissements hercyniens). L'érosion ayant fait son travail durant plus de 300 millions d'années, le massif culmine aujourd'hui à 694 mètres au niveau du signal de Botrange.</a:t>
            </a:r>
            <a:endParaRPr lang="fr-FR" sz="3600" b="1" dirty="0">
              <a:solidFill>
                <a:schemeClr val="bg1"/>
              </a:solidFill>
            </a:endParaRPr>
          </a:p>
        </p:txBody>
      </p:sp>
    </p:spTree>
    <p:extLst>
      <p:ext uri="{BB962C8B-B14F-4D97-AF65-F5344CB8AC3E}">
        <p14:creationId xmlns:p14="http://schemas.microsoft.com/office/powerpoint/2010/main" val="486600807"/>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4363B52-6F2E-85E2-92F2-0CBEFCE241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06306" y="279000"/>
            <a:ext cx="9445382"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BA29E86-9F23-D191-23DA-04DC9E8CF9D8}"/>
              </a:ext>
            </a:extLst>
          </p:cNvPr>
          <p:cNvSpPr txBox="1"/>
          <p:nvPr/>
        </p:nvSpPr>
        <p:spPr>
          <a:xfrm>
            <a:off x="154776" y="2743201"/>
            <a:ext cx="2151530" cy="1815882"/>
          </a:xfrm>
          <a:prstGeom prst="rect">
            <a:avLst/>
          </a:prstGeom>
          <a:noFill/>
        </p:spPr>
        <p:txBody>
          <a:bodyPr wrap="square" rtlCol="0">
            <a:spAutoFit/>
          </a:bodyPr>
          <a:lstStyle/>
          <a:p>
            <a:r>
              <a:rPr lang="fr-FR" sz="2800" b="1" dirty="0">
                <a:solidFill>
                  <a:schemeClr val="bg1"/>
                </a:solidFill>
              </a:rPr>
              <a:t> Sedan, ville historique des Ardennes</a:t>
            </a:r>
          </a:p>
        </p:txBody>
      </p:sp>
    </p:spTree>
    <p:extLst>
      <p:ext uri="{BB962C8B-B14F-4D97-AF65-F5344CB8AC3E}">
        <p14:creationId xmlns:p14="http://schemas.microsoft.com/office/powerpoint/2010/main" val="3944914603"/>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31F85-8537-F5FC-7E9B-A9BE406F8F8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E9C8206-B685-BC7E-DA1B-C9C8D34AB2F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2324" y="279000"/>
            <a:ext cx="84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7E916B9-40E0-5122-DEF9-85F2CE90BFE3}"/>
              </a:ext>
            </a:extLst>
          </p:cNvPr>
          <p:cNvSpPr txBox="1"/>
          <p:nvPr/>
        </p:nvSpPr>
        <p:spPr>
          <a:xfrm>
            <a:off x="8943191" y="1659285"/>
            <a:ext cx="3026485" cy="3539430"/>
          </a:xfrm>
          <a:prstGeom prst="rect">
            <a:avLst/>
          </a:prstGeom>
          <a:noFill/>
        </p:spPr>
        <p:txBody>
          <a:bodyPr wrap="square" rtlCol="0">
            <a:spAutoFit/>
          </a:bodyPr>
          <a:lstStyle/>
          <a:p>
            <a:r>
              <a:rPr lang="fr-FR" sz="2800" b="1">
                <a:solidFill>
                  <a:schemeClr val="bg1"/>
                </a:solidFill>
              </a:rPr>
              <a:t>Frahan (Belgique), la Semois et le village vus depuis le point de vue longeant la route d'Alle à Rochehaut.</a:t>
            </a:r>
            <a:endParaRPr lang="fr-FR" sz="2800" b="1" dirty="0">
              <a:solidFill>
                <a:schemeClr val="bg1"/>
              </a:solidFill>
            </a:endParaRPr>
          </a:p>
        </p:txBody>
      </p:sp>
    </p:spTree>
    <p:extLst>
      <p:ext uri="{BB962C8B-B14F-4D97-AF65-F5344CB8AC3E}">
        <p14:creationId xmlns:p14="http://schemas.microsoft.com/office/powerpoint/2010/main" val="2550364275"/>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619DE4-B52D-946B-3F71-05F05DAD4AB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C5BEEB9-0BAD-86B9-FCA8-F26B1ADAEF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3558" y="279000"/>
            <a:ext cx="84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11D9F2B-0B67-EEB3-2C4C-9F6A5512BFAA}"/>
              </a:ext>
            </a:extLst>
          </p:cNvPr>
          <p:cNvSpPr txBox="1"/>
          <p:nvPr/>
        </p:nvSpPr>
        <p:spPr>
          <a:xfrm>
            <a:off x="469751" y="2521059"/>
            <a:ext cx="2915322" cy="1815882"/>
          </a:xfrm>
          <a:prstGeom prst="rect">
            <a:avLst/>
          </a:prstGeom>
          <a:noFill/>
        </p:spPr>
        <p:txBody>
          <a:bodyPr wrap="square" rtlCol="0">
            <a:spAutoFit/>
          </a:bodyPr>
          <a:lstStyle/>
          <a:p>
            <a:r>
              <a:rPr lang="fr-FR" sz="2800" b="1">
                <a:solidFill>
                  <a:schemeClr val="bg1"/>
                </a:solidFill>
              </a:rPr>
              <a:t>La Semois (affluent de la Meuse), près de Bouillon.</a:t>
            </a:r>
            <a:endParaRPr lang="fr-FR" sz="2800" b="1" dirty="0">
              <a:solidFill>
                <a:schemeClr val="bg1"/>
              </a:solidFill>
            </a:endParaRPr>
          </a:p>
        </p:txBody>
      </p:sp>
    </p:spTree>
    <p:extLst>
      <p:ext uri="{BB962C8B-B14F-4D97-AF65-F5344CB8AC3E}">
        <p14:creationId xmlns:p14="http://schemas.microsoft.com/office/powerpoint/2010/main" val="59196819"/>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8C74FA-25C5-CCBC-6443-586118FC9BC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C4D525D-0520-8038-6F84-64A8FB3587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873" y="279000"/>
            <a:ext cx="945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6117321-E146-3830-4CA4-4B91EC44A017}"/>
              </a:ext>
            </a:extLst>
          </p:cNvPr>
          <p:cNvSpPr txBox="1"/>
          <p:nvPr/>
        </p:nvSpPr>
        <p:spPr>
          <a:xfrm>
            <a:off x="9871934" y="2090172"/>
            <a:ext cx="2194560" cy="2677656"/>
          </a:xfrm>
          <a:prstGeom prst="rect">
            <a:avLst/>
          </a:prstGeom>
          <a:noFill/>
        </p:spPr>
        <p:txBody>
          <a:bodyPr wrap="square" rtlCol="0">
            <a:spAutoFit/>
          </a:bodyPr>
          <a:lstStyle/>
          <a:p>
            <a:r>
              <a:rPr lang="fr-FR" sz="2800" b="1" dirty="0">
                <a:solidFill>
                  <a:schemeClr val="bg1"/>
                </a:solidFill>
              </a:rPr>
              <a:t>Revin est divisée en trois parties par les « boucles » de la Meuse.</a:t>
            </a:r>
          </a:p>
        </p:txBody>
      </p:sp>
    </p:spTree>
    <p:extLst>
      <p:ext uri="{BB962C8B-B14F-4D97-AF65-F5344CB8AC3E}">
        <p14:creationId xmlns:p14="http://schemas.microsoft.com/office/powerpoint/2010/main" val="1405686375"/>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35B08A-FA7D-BB8F-1C51-5CAE46E7255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2FEBFE8-9408-C1CB-CC9E-E15E64D6C2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65766" y="279000"/>
            <a:ext cx="9442644"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D927206-4D9A-7CBA-AEB0-31741D13A317}"/>
              </a:ext>
            </a:extLst>
          </p:cNvPr>
          <p:cNvSpPr txBox="1"/>
          <p:nvPr/>
        </p:nvSpPr>
        <p:spPr>
          <a:xfrm>
            <a:off x="300297" y="1715472"/>
            <a:ext cx="2065469" cy="3970318"/>
          </a:xfrm>
          <a:prstGeom prst="rect">
            <a:avLst/>
          </a:prstGeom>
          <a:noFill/>
        </p:spPr>
        <p:txBody>
          <a:bodyPr wrap="square" rtlCol="0">
            <a:spAutoFit/>
          </a:bodyPr>
          <a:lstStyle/>
          <a:p>
            <a:r>
              <a:rPr lang="fr-FR" sz="2800" b="1">
                <a:solidFill>
                  <a:schemeClr val="bg1"/>
                </a:solidFill>
              </a:rPr>
              <a:t>Les sommets ardennais à environ 450 mètres d'altitude autour de Monthermé.</a:t>
            </a:r>
            <a:endParaRPr lang="fr-FR" sz="2800" b="1" dirty="0">
              <a:solidFill>
                <a:schemeClr val="bg1"/>
              </a:solidFill>
            </a:endParaRPr>
          </a:p>
        </p:txBody>
      </p:sp>
    </p:spTree>
    <p:extLst>
      <p:ext uri="{BB962C8B-B14F-4D97-AF65-F5344CB8AC3E}">
        <p14:creationId xmlns:p14="http://schemas.microsoft.com/office/powerpoint/2010/main" val="756349160"/>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8FF11-E922-4DE3-2914-5E07BB67C44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A97A003-56D5-E0CC-B919-D30090A6CD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728" y="279000"/>
            <a:ext cx="9453707"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DF91C69-35FB-AEC4-9632-40868ABCD61E}"/>
              </a:ext>
            </a:extLst>
          </p:cNvPr>
          <p:cNvSpPr txBox="1"/>
          <p:nvPr/>
        </p:nvSpPr>
        <p:spPr>
          <a:xfrm>
            <a:off x="9897035" y="1355090"/>
            <a:ext cx="2065237" cy="3970318"/>
          </a:xfrm>
          <a:prstGeom prst="rect">
            <a:avLst/>
          </a:prstGeom>
          <a:noFill/>
        </p:spPr>
        <p:txBody>
          <a:bodyPr wrap="square" rtlCol="0">
            <a:spAutoFit/>
          </a:bodyPr>
          <a:lstStyle/>
          <a:p>
            <a:r>
              <a:rPr lang="fr-FR" sz="2800" b="1">
                <a:solidFill>
                  <a:schemeClr val="bg1"/>
                </a:solidFill>
              </a:rPr>
              <a:t>Le plus grand mammifère des Ardennes est le cerf élaphe (Cervus elaphus).</a:t>
            </a:r>
            <a:endParaRPr lang="fr-FR" sz="2800" b="1" dirty="0">
              <a:solidFill>
                <a:schemeClr val="bg1"/>
              </a:solidFill>
            </a:endParaRPr>
          </a:p>
        </p:txBody>
      </p:sp>
    </p:spTree>
    <p:extLst>
      <p:ext uri="{BB962C8B-B14F-4D97-AF65-F5344CB8AC3E}">
        <p14:creationId xmlns:p14="http://schemas.microsoft.com/office/powerpoint/2010/main" val="3320196481"/>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41E6EF-4973-637C-8903-9CCA592D934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099E4F3-882A-B0E5-512C-3749EEAC2E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0409" y="279000"/>
            <a:ext cx="84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C0523B5-6A48-57FF-353B-1EDC5B86949E}"/>
              </a:ext>
            </a:extLst>
          </p:cNvPr>
          <p:cNvSpPr txBox="1"/>
          <p:nvPr/>
        </p:nvSpPr>
        <p:spPr>
          <a:xfrm>
            <a:off x="441591" y="2708238"/>
            <a:ext cx="2753957" cy="1815882"/>
          </a:xfrm>
          <a:prstGeom prst="rect">
            <a:avLst/>
          </a:prstGeom>
          <a:noFill/>
        </p:spPr>
        <p:txBody>
          <a:bodyPr wrap="square" rtlCol="0">
            <a:spAutoFit/>
          </a:bodyPr>
          <a:lstStyle/>
          <a:p>
            <a:r>
              <a:rPr lang="fr-FR" sz="2800" b="1" dirty="0">
                <a:solidFill>
                  <a:schemeClr val="bg1"/>
                </a:solidFill>
              </a:rPr>
              <a:t>Isthme du méandre formé par la Meuse, à Fumay.</a:t>
            </a:r>
          </a:p>
        </p:txBody>
      </p:sp>
    </p:spTree>
    <p:extLst>
      <p:ext uri="{BB962C8B-B14F-4D97-AF65-F5344CB8AC3E}">
        <p14:creationId xmlns:p14="http://schemas.microsoft.com/office/powerpoint/2010/main" val="596914644"/>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C593C8-C674-26EA-4FBA-048F0D6567BE}"/>
            </a:ext>
          </a:extLst>
        </p:cNvPr>
        <p:cNvGrpSpPr/>
        <p:nvPr/>
      </p:nvGrpSpPr>
      <p:grpSpPr>
        <a:xfrm>
          <a:off x="0" y="0"/>
          <a:ext cx="0" cy="0"/>
          <a:chOff x="0" y="0"/>
          <a:chExt cx="0" cy="0"/>
        </a:xfrm>
      </p:grpSpPr>
      <p:pic>
        <p:nvPicPr>
          <p:cNvPr id="7" name="Image 6">
            <a:extLst>
              <a:ext uri="{FF2B5EF4-FFF2-40B4-BE49-F238E27FC236}">
                <a16:creationId xmlns:a16="http://schemas.microsoft.com/office/drawing/2014/main" id="{1928D48A-2490-BD00-A7B3-AE66FCA6F6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000" y="1004541"/>
            <a:ext cx="11484000" cy="4587624"/>
          </a:xfrm>
          <a:prstGeom prst="rect">
            <a:avLst/>
          </a:prstGeom>
          <a:ln w="88900" cap="sq" cmpd="thickThin">
            <a:solidFill>
              <a:schemeClr val="bg1"/>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ED56D701-3E39-D9D9-7536-5B5A6839E489}"/>
              </a:ext>
            </a:extLst>
          </p:cNvPr>
          <p:cNvSpPr txBox="1"/>
          <p:nvPr/>
        </p:nvSpPr>
        <p:spPr>
          <a:xfrm>
            <a:off x="1947134" y="5592165"/>
            <a:ext cx="10493294" cy="523220"/>
          </a:xfrm>
          <a:prstGeom prst="rect">
            <a:avLst/>
          </a:prstGeom>
          <a:noFill/>
        </p:spPr>
        <p:txBody>
          <a:bodyPr wrap="square" rtlCol="0">
            <a:spAutoFit/>
          </a:bodyPr>
          <a:lstStyle/>
          <a:p>
            <a:r>
              <a:rPr lang="fr-FR" sz="2800" b="1">
                <a:solidFill>
                  <a:schemeClr val="bg1"/>
                </a:solidFill>
              </a:rPr>
              <a:t>« Kreuz im Venn »/« Roche à la Croix ». Hautes Fagnes.</a:t>
            </a:r>
            <a:endParaRPr lang="fr-FR" sz="2800" b="1" dirty="0">
              <a:solidFill>
                <a:schemeClr val="bg1"/>
              </a:solidFill>
            </a:endParaRPr>
          </a:p>
        </p:txBody>
      </p:sp>
    </p:spTree>
    <p:extLst>
      <p:ext uri="{BB962C8B-B14F-4D97-AF65-F5344CB8AC3E}">
        <p14:creationId xmlns:p14="http://schemas.microsoft.com/office/powerpoint/2010/main" val="207283017"/>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FA0E39-C08F-0A0D-7DB7-C5E135BC47E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3DDD9EE-F306-20BC-41F1-032275AAB7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3903" y="531000"/>
            <a:ext cx="10804193" cy="5796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DD2C334-0F40-41C5-6363-D0151FD524B5}"/>
              </a:ext>
            </a:extLst>
          </p:cNvPr>
          <p:cNvSpPr txBox="1"/>
          <p:nvPr/>
        </p:nvSpPr>
        <p:spPr>
          <a:xfrm>
            <a:off x="1212027" y="4942005"/>
            <a:ext cx="9767943" cy="1384995"/>
          </a:xfrm>
          <a:prstGeom prst="rect">
            <a:avLst/>
          </a:prstGeom>
          <a:noFill/>
        </p:spPr>
        <p:txBody>
          <a:bodyPr wrap="square" rtlCol="0">
            <a:spAutoFit/>
          </a:bodyPr>
          <a:lstStyle/>
          <a:p>
            <a:r>
              <a:rPr lang="fr-FR" sz="2800" b="1" dirty="0">
                <a:solidFill>
                  <a:schemeClr val="bg1"/>
                </a:solidFill>
              </a:rPr>
              <a:t>Le château de Bouillon mentionné pour la première fois en 988 est vendu en 1082 par Godefroid de Bouillon à </a:t>
            </a:r>
            <a:r>
              <a:rPr lang="fr-FR" sz="2800" b="1" dirty="0" err="1">
                <a:solidFill>
                  <a:schemeClr val="bg1"/>
                </a:solidFill>
              </a:rPr>
              <a:t>Otbert</a:t>
            </a:r>
            <a:r>
              <a:rPr lang="fr-FR" sz="2800" b="1" dirty="0">
                <a:solidFill>
                  <a:schemeClr val="bg1"/>
                </a:solidFill>
              </a:rPr>
              <a:t>, évêque de Liège, pour financer la première croisade.</a:t>
            </a:r>
          </a:p>
        </p:txBody>
      </p:sp>
    </p:spTree>
    <p:extLst>
      <p:ext uri="{BB962C8B-B14F-4D97-AF65-F5344CB8AC3E}">
        <p14:creationId xmlns:p14="http://schemas.microsoft.com/office/powerpoint/2010/main" val="2193158556"/>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EF9AC-C6BE-A515-CD43-6D45B04A964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2736C78-30CF-0971-5643-D2DE781179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1267" y="423000"/>
            <a:ext cx="9026810" cy="6012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ED69ECA-A987-458D-DE6F-BC676126A133}"/>
              </a:ext>
            </a:extLst>
          </p:cNvPr>
          <p:cNvSpPr txBox="1"/>
          <p:nvPr/>
        </p:nvSpPr>
        <p:spPr>
          <a:xfrm>
            <a:off x="9434456" y="3281082"/>
            <a:ext cx="2840019" cy="954107"/>
          </a:xfrm>
          <a:prstGeom prst="rect">
            <a:avLst/>
          </a:prstGeom>
          <a:noFill/>
        </p:spPr>
        <p:txBody>
          <a:bodyPr wrap="square" rtlCol="0">
            <a:spAutoFit/>
          </a:bodyPr>
          <a:lstStyle/>
          <a:p>
            <a:r>
              <a:rPr lang="fr-FR" sz="2800" b="1">
                <a:solidFill>
                  <a:schemeClr val="bg1"/>
                </a:solidFill>
              </a:rPr>
              <a:t>les Ardennes belges</a:t>
            </a:r>
            <a:endParaRPr lang="fr-FR" sz="2800" b="1" dirty="0">
              <a:solidFill>
                <a:schemeClr val="bg1"/>
              </a:solidFill>
            </a:endParaRPr>
          </a:p>
        </p:txBody>
      </p:sp>
    </p:spTree>
    <p:extLst>
      <p:ext uri="{BB962C8B-B14F-4D97-AF65-F5344CB8AC3E}">
        <p14:creationId xmlns:p14="http://schemas.microsoft.com/office/powerpoint/2010/main" val="1684720417"/>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D1F84-3F80-9BB9-A554-459F9896C89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AA291E9-1DB0-568C-34D2-72461BFA3A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8134" y="279000"/>
            <a:ext cx="9440764"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5D3D5CB-1627-A09F-4BBD-70DBA9AD298A}"/>
              </a:ext>
            </a:extLst>
          </p:cNvPr>
          <p:cNvSpPr txBox="1"/>
          <p:nvPr/>
        </p:nvSpPr>
        <p:spPr>
          <a:xfrm>
            <a:off x="398033" y="2288689"/>
            <a:ext cx="2280621" cy="2677656"/>
          </a:xfrm>
          <a:prstGeom prst="rect">
            <a:avLst/>
          </a:prstGeom>
          <a:noFill/>
        </p:spPr>
        <p:txBody>
          <a:bodyPr wrap="square" rtlCol="0">
            <a:spAutoFit/>
          </a:bodyPr>
          <a:lstStyle/>
          <a:p>
            <a:r>
              <a:rPr lang="fr-FR" sz="2800" b="1">
                <a:solidFill>
                  <a:schemeClr val="bg1"/>
                </a:solidFill>
              </a:rPr>
              <a:t>La petite ville de Bouillon dans les Ardennes belges</a:t>
            </a:r>
            <a:endParaRPr lang="fr-FR" sz="2800" b="1" dirty="0">
              <a:solidFill>
                <a:schemeClr val="bg1"/>
              </a:solidFill>
            </a:endParaRPr>
          </a:p>
        </p:txBody>
      </p:sp>
    </p:spTree>
    <p:extLst>
      <p:ext uri="{BB962C8B-B14F-4D97-AF65-F5344CB8AC3E}">
        <p14:creationId xmlns:p14="http://schemas.microsoft.com/office/powerpoint/2010/main" val="720032278"/>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387262-B006-8CE8-A665-50CAA907B3F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8C114E8-0257-42CD-F8CE-FCA34B628B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7733" y="279000"/>
            <a:ext cx="9468489"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105C048-0682-F43B-43D5-4B56F3278346}"/>
              </a:ext>
            </a:extLst>
          </p:cNvPr>
          <p:cNvSpPr txBox="1"/>
          <p:nvPr/>
        </p:nvSpPr>
        <p:spPr>
          <a:xfrm>
            <a:off x="9929308" y="2305615"/>
            <a:ext cx="2151530" cy="2246769"/>
          </a:xfrm>
          <a:prstGeom prst="rect">
            <a:avLst/>
          </a:prstGeom>
          <a:noFill/>
        </p:spPr>
        <p:txBody>
          <a:bodyPr wrap="square" rtlCol="0">
            <a:spAutoFit/>
          </a:bodyPr>
          <a:lstStyle/>
          <a:p>
            <a:r>
              <a:rPr lang="fr-FR" sz="2800" b="1">
                <a:solidFill>
                  <a:schemeClr val="bg1"/>
                </a:solidFill>
              </a:rPr>
              <a:t>Profitez de la forêt des Ardennes belges en automne</a:t>
            </a:r>
            <a:endParaRPr lang="fr-FR" sz="2800" b="1" dirty="0">
              <a:solidFill>
                <a:schemeClr val="bg1"/>
              </a:solidFill>
            </a:endParaRPr>
          </a:p>
        </p:txBody>
      </p:sp>
    </p:spTree>
    <p:extLst>
      <p:ext uri="{BB962C8B-B14F-4D97-AF65-F5344CB8AC3E}">
        <p14:creationId xmlns:p14="http://schemas.microsoft.com/office/powerpoint/2010/main" val="3212769555"/>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2F113-D849-F497-AD04-493164557E3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FAB3985-FB50-F86D-32C7-4D497D78D1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26298" y="279000"/>
            <a:ext cx="945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5E368B2-9337-F5CF-95A2-576CBDC1B8E7}"/>
              </a:ext>
            </a:extLst>
          </p:cNvPr>
          <p:cNvSpPr txBox="1"/>
          <p:nvPr/>
        </p:nvSpPr>
        <p:spPr>
          <a:xfrm>
            <a:off x="102646" y="2717386"/>
            <a:ext cx="2323652" cy="1815882"/>
          </a:xfrm>
          <a:prstGeom prst="rect">
            <a:avLst/>
          </a:prstGeom>
          <a:noFill/>
        </p:spPr>
        <p:txBody>
          <a:bodyPr wrap="square" rtlCol="0">
            <a:spAutoFit/>
          </a:bodyPr>
          <a:lstStyle/>
          <a:p>
            <a:r>
              <a:rPr lang="fr-FR" sz="2800" b="1">
                <a:solidFill>
                  <a:schemeClr val="bg1"/>
                </a:solidFill>
              </a:rPr>
              <a:t>Les grottes de Han dans les Ardennes belges</a:t>
            </a:r>
            <a:endParaRPr lang="fr-FR" sz="2800" b="1" dirty="0">
              <a:solidFill>
                <a:schemeClr val="bg1"/>
              </a:solidFill>
            </a:endParaRPr>
          </a:p>
        </p:txBody>
      </p:sp>
    </p:spTree>
    <p:extLst>
      <p:ext uri="{BB962C8B-B14F-4D97-AF65-F5344CB8AC3E}">
        <p14:creationId xmlns:p14="http://schemas.microsoft.com/office/powerpoint/2010/main" val="1970787354"/>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4D06EF-D269-0191-6015-0A0ECCB8F1F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24BCA58-BD8C-62E1-2ACA-1D2EF6935F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826" y="279000"/>
            <a:ext cx="9431582"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F3CED0A-0CFC-CFD7-5965-38E9931C63CA}"/>
              </a:ext>
            </a:extLst>
          </p:cNvPr>
          <p:cNvSpPr txBox="1"/>
          <p:nvPr/>
        </p:nvSpPr>
        <p:spPr>
          <a:xfrm>
            <a:off x="9907793" y="2291379"/>
            <a:ext cx="2119256" cy="1815882"/>
          </a:xfrm>
          <a:prstGeom prst="rect">
            <a:avLst/>
          </a:prstGeom>
          <a:noFill/>
        </p:spPr>
        <p:txBody>
          <a:bodyPr wrap="square" rtlCol="0">
            <a:spAutoFit/>
          </a:bodyPr>
          <a:lstStyle/>
          <a:p>
            <a:r>
              <a:rPr lang="fr-FR" sz="2800" b="1">
                <a:solidFill>
                  <a:schemeClr val="bg1"/>
                </a:solidFill>
              </a:rPr>
              <a:t>Plaisir de flâner à Durbuy (Belgique)</a:t>
            </a:r>
            <a:endParaRPr lang="fr-FR" sz="2800" b="1" dirty="0">
              <a:solidFill>
                <a:schemeClr val="bg1"/>
              </a:solidFill>
            </a:endParaRPr>
          </a:p>
        </p:txBody>
      </p:sp>
    </p:spTree>
    <p:extLst>
      <p:ext uri="{BB962C8B-B14F-4D97-AF65-F5344CB8AC3E}">
        <p14:creationId xmlns:p14="http://schemas.microsoft.com/office/powerpoint/2010/main" val="3472827534"/>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547B1-C319-4380-A7AC-835D05421FE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1DF788B-21C3-A308-DAC1-BA7769FEDC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4165" y="279000"/>
            <a:ext cx="84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FC4EFA4-1D3C-5180-1066-BC011D4F2B55}"/>
              </a:ext>
            </a:extLst>
          </p:cNvPr>
          <p:cNvSpPr txBox="1"/>
          <p:nvPr/>
        </p:nvSpPr>
        <p:spPr>
          <a:xfrm>
            <a:off x="460786" y="2624865"/>
            <a:ext cx="2958353" cy="1815882"/>
          </a:xfrm>
          <a:prstGeom prst="rect">
            <a:avLst/>
          </a:prstGeom>
          <a:noFill/>
        </p:spPr>
        <p:txBody>
          <a:bodyPr wrap="square" rtlCol="0">
            <a:spAutoFit/>
          </a:bodyPr>
          <a:lstStyle/>
          <a:p>
            <a:r>
              <a:rPr lang="fr-FR" sz="2800" b="1">
                <a:solidFill>
                  <a:schemeClr val="bg1"/>
                </a:solidFill>
              </a:rPr>
              <a:t>Le Château de Walzin depuis la rivière Lesse, Ardennes</a:t>
            </a:r>
            <a:endParaRPr lang="fr-FR" sz="2800" b="1" dirty="0">
              <a:solidFill>
                <a:schemeClr val="bg1"/>
              </a:solidFill>
            </a:endParaRPr>
          </a:p>
        </p:txBody>
      </p:sp>
    </p:spTree>
    <p:extLst>
      <p:ext uri="{BB962C8B-B14F-4D97-AF65-F5344CB8AC3E}">
        <p14:creationId xmlns:p14="http://schemas.microsoft.com/office/powerpoint/2010/main" val="1278843567"/>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803E2-8C03-C42A-FBC3-967DB9675CC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947F7B1-9F10-018B-737E-C5123A48A5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084" y="315000"/>
            <a:ext cx="9332858" cy="6228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6EBDD3C-E4AE-F05A-F0B5-B9C672799480}"/>
              </a:ext>
            </a:extLst>
          </p:cNvPr>
          <p:cNvSpPr txBox="1"/>
          <p:nvPr/>
        </p:nvSpPr>
        <p:spPr>
          <a:xfrm>
            <a:off x="9929308" y="2495774"/>
            <a:ext cx="2262692" cy="2246769"/>
          </a:xfrm>
          <a:prstGeom prst="rect">
            <a:avLst/>
          </a:prstGeom>
          <a:noFill/>
        </p:spPr>
        <p:txBody>
          <a:bodyPr wrap="square" rtlCol="0">
            <a:spAutoFit/>
          </a:bodyPr>
          <a:lstStyle/>
          <a:p>
            <a:r>
              <a:rPr lang="fr-FR" sz="2800" b="1">
                <a:solidFill>
                  <a:schemeClr val="bg1"/>
                </a:solidFill>
              </a:rPr>
              <a:t>Le Château de Lavaux-Sainte-Anne et ses douves</a:t>
            </a:r>
            <a:endParaRPr lang="fr-FR" sz="2800" b="1" dirty="0">
              <a:solidFill>
                <a:schemeClr val="bg1"/>
              </a:solidFill>
            </a:endParaRPr>
          </a:p>
        </p:txBody>
      </p:sp>
    </p:spTree>
    <p:extLst>
      <p:ext uri="{BB962C8B-B14F-4D97-AF65-F5344CB8AC3E}">
        <p14:creationId xmlns:p14="http://schemas.microsoft.com/office/powerpoint/2010/main" val="215587005"/>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AFAED3-6BB8-1962-D92A-1C08638ACCB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3DA13EE-EC81-5074-4224-BA1586BB71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26298" y="297000"/>
            <a:ext cx="9396000" cy="6264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9573273-C16F-B226-6219-C03B3E86F235}"/>
              </a:ext>
            </a:extLst>
          </p:cNvPr>
          <p:cNvSpPr txBox="1"/>
          <p:nvPr/>
        </p:nvSpPr>
        <p:spPr>
          <a:xfrm>
            <a:off x="199465" y="2211196"/>
            <a:ext cx="2226833" cy="2677656"/>
          </a:xfrm>
          <a:prstGeom prst="rect">
            <a:avLst/>
          </a:prstGeom>
          <a:noFill/>
        </p:spPr>
        <p:txBody>
          <a:bodyPr wrap="square" rtlCol="0">
            <a:spAutoFit/>
          </a:bodyPr>
          <a:lstStyle/>
          <a:p>
            <a:r>
              <a:rPr lang="fr-FR" sz="2800" b="1">
                <a:solidFill>
                  <a:schemeClr val="bg1"/>
                </a:solidFill>
              </a:rPr>
              <a:t>La Roche-en-Ardenne, petit ville belge dans les Ardennes</a:t>
            </a:r>
            <a:endParaRPr lang="fr-FR" sz="2800" b="1" dirty="0">
              <a:solidFill>
                <a:schemeClr val="bg1"/>
              </a:solidFill>
            </a:endParaRPr>
          </a:p>
        </p:txBody>
      </p:sp>
    </p:spTree>
    <p:extLst>
      <p:ext uri="{BB962C8B-B14F-4D97-AF65-F5344CB8AC3E}">
        <p14:creationId xmlns:p14="http://schemas.microsoft.com/office/powerpoint/2010/main" val="1287003508"/>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337B8-BB28-6244-C087-42129AEDB8F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4A38CAB-FFD3-D977-44F2-1453BFEE364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2458" y="279000"/>
            <a:ext cx="9394968"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2088627-CAB3-380D-6666-62264F3382F5}"/>
              </a:ext>
            </a:extLst>
          </p:cNvPr>
          <p:cNvSpPr txBox="1"/>
          <p:nvPr/>
        </p:nvSpPr>
        <p:spPr>
          <a:xfrm>
            <a:off x="9681770" y="2452743"/>
            <a:ext cx="2337995" cy="2246769"/>
          </a:xfrm>
          <a:prstGeom prst="rect">
            <a:avLst/>
          </a:prstGeom>
          <a:noFill/>
        </p:spPr>
        <p:txBody>
          <a:bodyPr wrap="square" rtlCol="0">
            <a:spAutoFit/>
          </a:bodyPr>
          <a:lstStyle/>
          <a:p>
            <a:r>
              <a:rPr lang="fr-FR" sz="2800" b="1" dirty="0">
                <a:solidFill>
                  <a:schemeClr val="bg1"/>
                </a:solidFill>
              </a:rPr>
              <a:t>La Roche-en-Ardenne, petite ville belge dans les Ardennes</a:t>
            </a:r>
          </a:p>
        </p:txBody>
      </p:sp>
    </p:spTree>
    <p:extLst>
      <p:ext uri="{BB962C8B-B14F-4D97-AF65-F5344CB8AC3E}">
        <p14:creationId xmlns:p14="http://schemas.microsoft.com/office/powerpoint/2010/main" val="2674570529"/>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85DD1D-D905-40E0-3024-42AD5964E52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D6E0F10-E6D7-87A8-0CE6-16FC2F2631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47813" y="279000"/>
            <a:ext cx="945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8D8C6B7-476D-94CA-6F99-44AA2C3DAE29}"/>
              </a:ext>
            </a:extLst>
          </p:cNvPr>
          <p:cNvSpPr txBox="1"/>
          <p:nvPr/>
        </p:nvSpPr>
        <p:spPr>
          <a:xfrm>
            <a:off x="27342" y="2667897"/>
            <a:ext cx="2420471" cy="1815882"/>
          </a:xfrm>
          <a:prstGeom prst="rect">
            <a:avLst/>
          </a:prstGeom>
          <a:noFill/>
        </p:spPr>
        <p:txBody>
          <a:bodyPr wrap="square" rtlCol="0">
            <a:spAutoFit/>
          </a:bodyPr>
          <a:lstStyle/>
          <a:p>
            <a:r>
              <a:rPr lang="fr-FR" sz="2800" b="1">
                <a:solidFill>
                  <a:schemeClr val="bg1"/>
                </a:solidFill>
              </a:rPr>
              <a:t> Musée de l’Ardenne – Musée Arthur Rimbaud</a:t>
            </a:r>
            <a:endParaRPr lang="fr-FR" sz="2800" b="1" dirty="0">
              <a:solidFill>
                <a:schemeClr val="bg1"/>
              </a:solidFill>
            </a:endParaRPr>
          </a:p>
        </p:txBody>
      </p:sp>
    </p:spTree>
    <p:extLst>
      <p:ext uri="{BB962C8B-B14F-4D97-AF65-F5344CB8AC3E}">
        <p14:creationId xmlns:p14="http://schemas.microsoft.com/office/powerpoint/2010/main" val="3533280599"/>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774A9-ADB2-76FF-77A0-AA8308C4FED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6738E9D-5D52-29C5-D248-3BF0AAA6A8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5963" y="279000"/>
            <a:ext cx="84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735FCA2-8E8E-9F32-1362-D922F2EE650E}"/>
              </a:ext>
            </a:extLst>
          </p:cNvPr>
          <p:cNvSpPr txBox="1"/>
          <p:nvPr/>
        </p:nvSpPr>
        <p:spPr>
          <a:xfrm>
            <a:off x="9057939" y="3106272"/>
            <a:ext cx="2990626" cy="523220"/>
          </a:xfrm>
          <a:prstGeom prst="rect">
            <a:avLst/>
          </a:prstGeom>
          <a:noFill/>
        </p:spPr>
        <p:txBody>
          <a:bodyPr wrap="square" rtlCol="0">
            <a:spAutoFit/>
          </a:bodyPr>
          <a:lstStyle/>
          <a:p>
            <a:r>
              <a:rPr lang="fr-FR" sz="2800" b="1">
                <a:solidFill>
                  <a:schemeClr val="bg1"/>
                </a:solidFill>
              </a:rPr>
              <a:t>Grotte de Nichet</a:t>
            </a:r>
            <a:endParaRPr lang="fr-FR" sz="2800" b="1" dirty="0">
              <a:solidFill>
                <a:schemeClr val="bg1"/>
              </a:solidFill>
            </a:endParaRPr>
          </a:p>
        </p:txBody>
      </p:sp>
    </p:spTree>
    <p:extLst>
      <p:ext uri="{BB962C8B-B14F-4D97-AF65-F5344CB8AC3E}">
        <p14:creationId xmlns:p14="http://schemas.microsoft.com/office/powerpoint/2010/main" val="1865569367"/>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32824C-BEE9-E667-B7E8-5FF31DA34C8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E6A951A-3F4E-D419-3FA6-3DE3A455A7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71134" y="279000"/>
            <a:ext cx="84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548A9E2-F88B-C011-964B-055983CB5250}"/>
              </a:ext>
            </a:extLst>
          </p:cNvPr>
          <p:cNvSpPr txBox="1"/>
          <p:nvPr/>
        </p:nvSpPr>
        <p:spPr>
          <a:xfrm>
            <a:off x="320866" y="2858844"/>
            <a:ext cx="3180678" cy="1384995"/>
          </a:xfrm>
          <a:prstGeom prst="rect">
            <a:avLst/>
          </a:prstGeom>
          <a:noFill/>
        </p:spPr>
        <p:txBody>
          <a:bodyPr wrap="square" rtlCol="0">
            <a:spAutoFit/>
          </a:bodyPr>
          <a:lstStyle/>
          <a:p>
            <a:r>
              <a:rPr lang="fr-FR" sz="2800" b="1">
                <a:solidFill>
                  <a:schemeClr val="bg1"/>
                </a:solidFill>
              </a:rPr>
              <a:t> Le musée de la Métallurgie Ardennaise</a:t>
            </a:r>
            <a:endParaRPr lang="fr-FR" sz="2800" b="1" dirty="0">
              <a:solidFill>
                <a:schemeClr val="bg1"/>
              </a:solidFill>
            </a:endParaRPr>
          </a:p>
        </p:txBody>
      </p:sp>
    </p:spTree>
    <p:extLst>
      <p:ext uri="{BB962C8B-B14F-4D97-AF65-F5344CB8AC3E}">
        <p14:creationId xmlns:p14="http://schemas.microsoft.com/office/powerpoint/2010/main" val="2201909125"/>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D4091C-FCC3-49F3-D1B9-6B6BD2358D3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4863B0E-B24A-2573-300B-B96F8B6FC6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6113" y="279000"/>
            <a:ext cx="84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26FAC74-AAE0-4324-F7F3-D55A55CF840D}"/>
              </a:ext>
            </a:extLst>
          </p:cNvPr>
          <p:cNvSpPr txBox="1"/>
          <p:nvPr/>
        </p:nvSpPr>
        <p:spPr>
          <a:xfrm>
            <a:off x="8676113" y="2474893"/>
            <a:ext cx="3306184" cy="954107"/>
          </a:xfrm>
          <a:prstGeom prst="rect">
            <a:avLst/>
          </a:prstGeom>
          <a:noFill/>
        </p:spPr>
        <p:txBody>
          <a:bodyPr wrap="square" rtlCol="0">
            <a:spAutoFit/>
          </a:bodyPr>
          <a:lstStyle/>
          <a:p>
            <a:r>
              <a:rPr lang="fr-FR" sz="2800" b="1">
                <a:solidFill>
                  <a:schemeClr val="bg1"/>
                </a:solidFill>
              </a:rPr>
              <a:t> Le parc animalier de Saint-Laurent</a:t>
            </a:r>
            <a:endParaRPr lang="fr-FR" sz="2800" b="1" dirty="0">
              <a:solidFill>
                <a:schemeClr val="bg1"/>
              </a:solidFill>
            </a:endParaRPr>
          </a:p>
        </p:txBody>
      </p:sp>
    </p:spTree>
    <p:extLst>
      <p:ext uri="{BB962C8B-B14F-4D97-AF65-F5344CB8AC3E}">
        <p14:creationId xmlns:p14="http://schemas.microsoft.com/office/powerpoint/2010/main" val="604635183"/>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334BE-6B0B-2E56-169B-FFA7B2E5B09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443F18A-3564-F8F9-B2AA-4ADC0ADEAE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74315" y="279000"/>
            <a:ext cx="84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0C9D29F-30F5-7578-F7CE-DEE112E321AC}"/>
              </a:ext>
            </a:extLst>
          </p:cNvPr>
          <p:cNvSpPr txBox="1"/>
          <p:nvPr/>
        </p:nvSpPr>
        <p:spPr>
          <a:xfrm>
            <a:off x="301213" y="2796988"/>
            <a:ext cx="3234466" cy="954107"/>
          </a:xfrm>
          <a:prstGeom prst="rect">
            <a:avLst/>
          </a:prstGeom>
          <a:noFill/>
        </p:spPr>
        <p:txBody>
          <a:bodyPr wrap="square" rtlCol="0">
            <a:spAutoFit/>
          </a:bodyPr>
          <a:lstStyle/>
          <a:p>
            <a:r>
              <a:rPr lang="fr-FR" sz="2800" b="1">
                <a:solidFill>
                  <a:schemeClr val="bg1"/>
                </a:solidFill>
              </a:rPr>
              <a:t>Le musée Guerre et Paix</a:t>
            </a:r>
            <a:endParaRPr lang="fr-FR" sz="2800" b="1" dirty="0">
              <a:solidFill>
                <a:schemeClr val="bg1"/>
              </a:solidFill>
            </a:endParaRPr>
          </a:p>
        </p:txBody>
      </p:sp>
    </p:spTree>
    <p:extLst>
      <p:ext uri="{BB962C8B-B14F-4D97-AF65-F5344CB8AC3E}">
        <p14:creationId xmlns:p14="http://schemas.microsoft.com/office/powerpoint/2010/main" val="2240089964"/>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993E2-94B3-58DC-11AD-B330D5237D5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FFA8F74-538C-DB95-F326-A07DC42E64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0" y="279000"/>
            <a:ext cx="9445403"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1309646-440A-15FC-D21D-B0885FB4B61A}"/>
              </a:ext>
            </a:extLst>
          </p:cNvPr>
          <p:cNvSpPr txBox="1"/>
          <p:nvPr/>
        </p:nvSpPr>
        <p:spPr>
          <a:xfrm>
            <a:off x="9907794" y="2923391"/>
            <a:ext cx="2187388" cy="1815882"/>
          </a:xfrm>
          <a:prstGeom prst="rect">
            <a:avLst/>
          </a:prstGeom>
          <a:noFill/>
        </p:spPr>
        <p:txBody>
          <a:bodyPr wrap="square" rtlCol="0">
            <a:spAutoFit/>
          </a:bodyPr>
          <a:lstStyle/>
          <a:p>
            <a:r>
              <a:rPr lang="fr-FR" sz="2800" b="1">
                <a:solidFill>
                  <a:schemeClr val="bg1"/>
                </a:solidFill>
              </a:rPr>
              <a:t>Plat de la « Cacasse à cul nu culottée</a:t>
            </a:r>
            <a:endParaRPr lang="fr-FR" sz="2800" b="1" dirty="0">
              <a:solidFill>
                <a:schemeClr val="bg1"/>
              </a:solidFill>
            </a:endParaRPr>
          </a:p>
        </p:txBody>
      </p:sp>
    </p:spTree>
    <p:extLst>
      <p:ext uri="{BB962C8B-B14F-4D97-AF65-F5344CB8AC3E}">
        <p14:creationId xmlns:p14="http://schemas.microsoft.com/office/powerpoint/2010/main" val="2290389799"/>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E24609-07A5-C467-59F4-9517B583992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FBC5029-AB38-5C2D-A413-76814911D6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4000" y="452250"/>
            <a:ext cx="10584000" cy="59535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4E80F3A-DD41-ADAE-A081-27EF996BE330}"/>
              </a:ext>
            </a:extLst>
          </p:cNvPr>
          <p:cNvSpPr txBox="1"/>
          <p:nvPr/>
        </p:nvSpPr>
        <p:spPr>
          <a:xfrm>
            <a:off x="1527586" y="5451643"/>
            <a:ext cx="10348856" cy="954107"/>
          </a:xfrm>
          <a:prstGeom prst="rect">
            <a:avLst/>
          </a:prstGeom>
          <a:noFill/>
        </p:spPr>
        <p:txBody>
          <a:bodyPr wrap="square" rtlCol="0">
            <a:spAutoFit/>
          </a:bodyPr>
          <a:lstStyle/>
          <a:p>
            <a:r>
              <a:rPr lang="fr-FR" sz="2800" b="1">
                <a:solidFill>
                  <a:schemeClr val="bg1"/>
                </a:solidFill>
              </a:rPr>
              <a:t>Charleville-Mézières sur la Meuse, principale ville du département des Ardennes.</a:t>
            </a:r>
            <a:endParaRPr lang="fr-FR" sz="2800" b="1" dirty="0">
              <a:solidFill>
                <a:schemeClr val="bg1"/>
              </a:solidFill>
            </a:endParaRPr>
          </a:p>
        </p:txBody>
      </p:sp>
    </p:spTree>
    <p:extLst>
      <p:ext uri="{BB962C8B-B14F-4D97-AF65-F5344CB8AC3E}">
        <p14:creationId xmlns:p14="http://schemas.microsoft.com/office/powerpoint/2010/main" val="2475395819"/>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4D0BF4-AE62-62B7-AC24-A3E331D90EC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EDC1D57-4BFB-2D6A-4B98-FFBAD6894C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64146" y="297000"/>
            <a:ext cx="9399673" cy="6264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E903844-C4F7-6F3A-9666-D9A2E8927D37}"/>
              </a:ext>
            </a:extLst>
          </p:cNvPr>
          <p:cNvSpPr txBox="1"/>
          <p:nvPr/>
        </p:nvSpPr>
        <p:spPr>
          <a:xfrm>
            <a:off x="-1" y="2366682"/>
            <a:ext cx="2409713" cy="3108543"/>
          </a:xfrm>
          <a:prstGeom prst="rect">
            <a:avLst/>
          </a:prstGeom>
          <a:noFill/>
        </p:spPr>
        <p:txBody>
          <a:bodyPr wrap="square" rtlCol="0">
            <a:spAutoFit/>
          </a:bodyPr>
          <a:lstStyle/>
          <a:p>
            <a:r>
              <a:rPr lang="fr-FR" sz="2800" b="1" dirty="0">
                <a:solidFill>
                  <a:schemeClr val="bg1"/>
                </a:solidFill>
              </a:rPr>
              <a:t>Sedan, également arrosée par la Meuse est la deuxième ville du département.</a:t>
            </a:r>
          </a:p>
        </p:txBody>
      </p:sp>
    </p:spTree>
    <p:extLst>
      <p:ext uri="{BB962C8B-B14F-4D97-AF65-F5344CB8AC3E}">
        <p14:creationId xmlns:p14="http://schemas.microsoft.com/office/powerpoint/2010/main" val="3572327986"/>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234F4E-3CD2-1938-1702-60EDDFB52A1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96D093A-FF8A-FA30-D70C-36C309F70B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6891" y="297000"/>
            <a:ext cx="9396000" cy="6264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B192091-42FA-7A09-FB9E-8404DBA0321B}"/>
              </a:ext>
            </a:extLst>
          </p:cNvPr>
          <p:cNvSpPr txBox="1"/>
          <p:nvPr/>
        </p:nvSpPr>
        <p:spPr>
          <a:xfrm>
            <a:off x="9983097" y="1549100"/>
            <a:ext cx="2122842" cy="4401205"/>
          </a:xfrm>
          <a:prstGeom prst="rect">
            <a:avLst/>
          </a:prstGeom>
          <a:noFill/>
        </p:spPr>
        <p:txBody>
          <a:bodyPr wrap="square" rtlCol="0">
            <a:spAutoFit/>
          </a:bodyPr>
          <a:lstStyle/>
          <a:p>
            <a:r>
              <a:rPr lang="fr-FR" sz="2800" b="1">
                <a:solidFill>
                  <a:schemeClr val="bg1"/>
                </a:solidFill>
              </a:rPr>
              <a:t>Calme et nature à l’état pur : ski de fond au cœur du pays des merveilles hivernal des Ardennes.</a:t>
            </a:r>
            <a:endParaRPr lang="fr-FR" sz="2800" b="1" dirty="0">
              <a:solidFill>
                <a:schemeClr val="bg1"/>
              </a:solidFill>
            </a:endParaRPr>
          </a:p>
        </p:txBody>
      </p:sp>
    </p:spTree>
    <p:extLst>
      <p:ext uri="{BB962C8B-B14F-4D97-AF65-F5344CB8AC3E}">
        <p14:creationId xmlns:p14="http://schemas.microsoft.com/office/powerpoint/2010/main" val="2079069871"/>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3BEC0-785D-8FF8-7F6F-F8907141944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7CBAC2E-825B-9FFA-8A6C-BC9714CAE8F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477250" y="-131109"/>
            <a:ext cx="3714750" cy="4191000"/>
          </a:xfrm>
          <a:prstGeom prst="rect">
            <a:avLst/>
          </a:prstGeom>
        </p:spPr>
      </p:pic>
      <p:pic>
        <p:nvPicPr>
          <p:cNvPr id="6" name="Image 5">
            <a:extLst>
              <a:ext uri="{FF2B5EF4-FFF2-40B4-BE49-F238E27FC236}">
                <a16:creationId xmlns:a16="http://schemas.microsoft.com/office/drawing/2014/main" id="{6B67A89C-C361-0973-D534-F5AEEEB23B8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31109"/>
            <a:ext cx="3810000" cy="4000500"/>
          </a:xfrm>
          <a:prstGeom prst="rect">
            <a:avLst/>
          </a:prstGeom>
        </p:spPr>
      </p:pic>
      <p:sp>
        <p:nvSpPr>
          <p:cNvPr id="9" name="ZoneTexte 8">
            <a:extLst>
              <a:ext uri="{FF2B5EF4-FFF2-40B4-BE49-F238E27FC236}">
                <a16:creationId xmlns:a16="http://schemas.microsoft.com/office/drawing/2014/main" id="{162A247A-F618-E31F-EA39-D52B9BA729D1}"/>
              </a:ext>
            </a:extLst>
          </p:cNvPr>
          <p:cNvSpPr txBox="1"/>
          <p:nvPr/>
        </p:nvSpPr>
        <p:spPr>
          <a:xfrm>
            <a:off x="3151991" y="301214"/>
            <a:ext cx="6131858" cy="523220"/>
          </a:xfrm>
          <a:prstGeom prst="rect">
            <a:avLst/>
          </a:prstGeom>
          <a:noFill/>
        </p:spPr>
        <p:txBody>
          <a:bodyPr wrap="square" rtlCol="0">
            <a:spAutoFit/>
          </a:bodyPr>
          <a:lstStyle/>
          <a:p>
            <a:r>
              <a:rPr lang="fr-FR" sz="2800" b="1" dirty="0">
                <a:solidFill>
                  <a:schemeClr val="bg1"/>
                </a:solidFill>
              </a:rPr>
              <a:t>Lorient Vous A </a:t>
            </a:r>
            <a:r>
              <a:rPr lang="fr-FR" sz="2800" b="1" dirty="0" err="1">
                <a:solidFill>
                  <a:schemeClr val="bg1"/>
                </a:solidFill>
              </a:rPr>
              <a:t>Prsenté</a:t>
            </a:r>
            <a:r>
              <a:rPr lang="fr-FR" sz="2800" b="1" dirty="0">
                <a:solidFill>
                  <a:schemeClr val="bg1"/>
                </a:solidFill>
              </a:rPr>
              <a:t> Les Ardennes</a:t>
            </a:r>
          </a:p>
        </p:txBody>
      </p:sp>
      <p:sp>
        <p:nvSpPr>
          <p:cNvPr id="10" name="ZoneTexte 9">
            <a:extLst>
              <a:ext uri="{FF2B5EF4-FFF2-40B4-BE49-F238E27FC236}">
                <a16:creationId xmlns:a16="http://schemas.microsoft.com/office/drawing/2014/main" id="{1CF81D84-8A78-E183-F721-736B490FDAE4}"/>
              </a:ext>
            </a:extLst>
          </p:cNvPr>
          <p:cNvSpPr txBox="1"/>
          <p:nvPr/>
        </p:nvSpPr>
        <p:spPr>
          <a:xfrm>
            <a:off x="3810000" y="995147"/>
            <a:ext cx="5152913" cy="523220"/>
          </a:xfrm>
          <a:prstGeom prst="rect">
            <a:avLst/>
          </a:prstGeom>
          <a:noFill/>
        </p:spPr>
        <p:txBody>
          <a:bodyPr wrap="square" rtlCol="0">
            <a:spAutoFit/>
          </a:bodyPr>
          <a:lstStyle/>
          <a:p>
            <a:r>
              <a:rPr lang="fr-FR" sz="2800" b="1" dirty="0">
                <a:solidFill>
                  <a:schemeClr val="bg1"/>
                </a:solidFill>
              </a:rPr>
              <a:t>Les Image Et Le Son Du Net </a:t>
            </a:r>
          </a:p>
        </p:txBody>
      </p:sp>
      <p:sp>
        <p:nvSpPr>
          <p:cNvPr id="11" name="ZoneTexte 10">
            <a:extLst>
              <a:ext uri="{FF2B5EF4-FFF2-40B4-BE49-F238E27FC236}">
                <a16:creationId xmlns:a16="http://schemas.microsoft.com/office/drawing/2014/main" id="{9D50ED2F-4AB1-E0F7-A6F3-F5ACB6FFC9E1}"/>
              </a:ext>
            </a:extLst>
          </p:cNvPr>
          <p:cNvSpPr txBox="1"/>
          <p:nvPr/>
        </p:nvSpPr>
        <p:spPr>
          <a:xfrm>
            <a:off x="5368065" y="1964391"/>
            <a:ext cx="4539727" cy="523220"/>
          </a:xfrm>
          <a:prstGeom prst="rect">
            <a:avLst/>
          </a:prstGeom>
          <a:noFill/>
        </p:spPr>
        <p:txBody>
          <a:bodyPr wrap="square" rtlCol="0">
            <a:spAutoFit/>
          </a:bodyPr>
          <a:lstStyle/>
          <a:p>
            <a:r>
              <a:rPr lang="fr-FR" sz="2800" b="1" dirty="0">
                <a:solidFill>
                  <a:schemeClr val="bg1"/>
                </a:solidFill>
              </a:rPr>
              <a:t>Daniel</a:t>
            </a:r>
          </a:p>
        </p:txBody>
      </p:sp>
      <p:sp>
        <p:nvSpPr>
          <p:cNvPr id="12" name="ZoneTexte 11">
            <a:extLst>
              <a:ext uri="{FF2B5EF4-FFF2-40B4-BE49-F238E27FC236}">
                <a16:creationId xmlns:a16="http://schemas.microsoft.com/office/drawing/2014/main" id="{F92E9903-E2AD-E7C5-B98C-140BC46834CF}"/>
              </a:ext>
            </a:extLst>
          </p:cNvPr>
          <p:cNvSpPr txBox="1"/>
          <p:nvPr/>
        </p:nvSpPr>
        <p:spPr>
          <a:xfrm>
            <a:off x="3702423" y="2933635"/>
            <a:ext cx="4679577" cy="584775"/>
          </a:xfrm>
          <a:prstGeom prst="rect">
            <a:avLst/>
          </a:prstGeom>
          <a:noFill/>
        </p:spPr>
        <p:txBody>
          <a:bodyPr wrap="square" rtlCol="0">
            <a:spAutoFit/>
          </a:bodyPr>
          <a:lstStyle/>
          <a:p>
            <a:r>
              <a:rPr lang="fr-FR" sz="3200" b="1" dirty="0">
                <a:solidFill>
                  <a:schemeClr val="bg1"/>
                </a:solidFill>
              </a:rPr>
              <a:t>Bienvenue Chez Papy16</a:t>
            </a:r>
          </a:p>
        </p:txBody>
      </p:sp>
      <p:sp>
        <p:nvSpPr>
          <p:cNvPr id="13" name="ZoneTexte 12">
            <a:extLst>
              <a:ext uri="{FF2B5EF4-FFF2-40B4-BE49-F238E27FC236}">
                <a16:creationId xmlns:a16="http://schemas.microsoft.com/office/drawing/2014/main" id="{DEB49181-0FF2-7EE4-8664-E56739604EB2}"/>
              </a:ext>
            </a:extLst>
          </p:cNvPr>
          <p:cNvSpPr txBox="1"/>
          <p:nvPr/>
        </p:nvSpPr>
        <p:spPr>
          <a:xfrm>
            <a:off x="4166795" y="3962735"/>
            <a:ext cx="4796118" cy="523220"/>
          </a:xfrm>
          <a:prstGeom prst="rect">
            <a:avLst/>
          </a:prstGeom>
          <a:noFill/>
        </p:spPr>
        <p:txBody>
          <a:bodyPr wrap="square" rtlCol="0">
            <a:spAutoFit/>
          </a:bodyPr>
          <a:lstStyle/>
          <a:p>
            <a:r>
              <a:rPr lang="fr-FR" sz="2800" b="1" dirty="0">
                <a:solidFill>
                  <a:schemeClr val="bg1"/>
                </a:solidFill>
              </a:rPr>
              <a:t>lorient@papy16.net</a:t>
            </a:r>
          </a:p>
        </p:txBody>
      </p:sp>
      <p:sp>
        <p:nvSpPr>
          <p:cNvPr id="14" name="ZoneTexte 13">
            <a:extLst>
              <a:ext uri="{FF2B5EF4-FFF2-40B4-BE49-F238E27FC236}">
                <a16:creationId xmlns:a16="http://schemas.microsoft.com/office/drawing/2014/main" id="{A1776AD5-EE6D-21B9-6320-1F8532A03499}"/>
              </a:ext>
            </a:extLst>
          </p:cNvPr>
          <p:cNvSpPr txBox="1"/>
          <p:nvPr/>
        </p:nvSpPr>
        <p:spPr>
          <a:xfrm>
            <a:off x="5518672" y="4701146"/>
            <a:ext cx="1398494" cy="584775"/>
          </a:xfrm>
          <a:prstGeom prst="rect">
            <a:avLst/>
          </a:prstGeom>
          <a:noFill/>
        </p:spPr>
        <p:txBody>
          <a:bodyPr wrap="square" rtlCol="0">
            <a:spAutoFit/>
          </a:bodyPr>
          <a:lstStyle/>
          <a:p>
            <a:r>
              <a:rPr lang="fr-FR" sz="3200" b="1" dirty="0">
                <a:solidFill>
                  <a:schemeClr val="bg1"/>
                </a:solidFill>
              </a:rPr>
              <a:t>Ou</a:t>
            </a:r>
          </a:p>
        </p:txBody>
      </p:sp>
      <p:sp>
        <p:nvSpPr>
          <p:cNvPr id="15" name="Rectangle 14">
            <a:extLst>
              <a:ext uri="{FF2B5EF4-FFF2-40B4-BE49-F238E27FC236}">
                <a16:creationId xmlns:a16="http://schemas.microsoft.com/office/drawing/2014/main" id="{A1310F25-83F5-CE18-060E-4D5A8018F96C}"/>
              </a:ext>
            </a:extLst>
          </p:cNvPr>
          <p:cNvSpPr/>
          <p:nvPr/>
        </p:nvSpPr>
        <p:spPr>
          <a:xfrm>
            <a:off x="4641924" y="5501112"/>
            <a:ext cx="2463501" cy="1038113"/>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7" name="Image 16">
            <a:extLst>
              <a:ext uri="{FF2B5EF4-FFF2-40B4-BE49-F238E27FC236}">
                <a16:creationId xmlns:a16="http://schemas.microsoft.com/office/drawing/2014/main" id="{FD8EB8C7-55B8-F8AD-7897-DC790A76034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849736" y="5627611"/>
            <a:ext cx="2047875" cy="714375"/>
          </a:xfrm>
          <a:prstGeom prst="rect">
            <a:avLst/>
          </a:prstGeom>
        </p:spPr>
      </p:pic>
    </p:spTree>
    <p:extLst>
      <p:ext uri="{BB962C8B-B14F-4D97-AF65-F5344CB8AC3E}">
        <p14:creationId xmlns:p14="http://schemas.microsoft.com/office/powerpoint/2010/main" val="1644014457"/>
      </p:ext>
    </p:extLst>
  </p:cSld>
  <p:clrMapOvr>
    <a:masterClrMapping/>
  </p:clrMapOvr>
  <mc:AlternateContent xmlns:mc="http://schemas.openxmlformats.org/markup-compatibility/2006">
    <mc:Choice xmlns:p14="http://schemas.microsoft.com/office/powerpoint/2010/main" Requires="p14">
      <p:transition spd="slow" p14:dur="3000" advClick="0" advTm="12000"/>
    </mc:Choice>
    <mc:Fallback>
      <p:transition spd="slow" advClick="0" advTm="12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99</TotalTime>
  <Words>436</Words>
  <Application>Microsoft Office PowerPoint</Application>
  <PresentationFormat>Grand écran</PresentationFormat>
  <Paragraphs>37</Paragraphs>
  <Slides>30</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2026-03-24T05:46:12Z</dcterms:created>
  <dcterms:modified xsi:type="dcterms:W3CDTF">2026-03-24T09:22:15Z</dcterms:modified>
</cp:coreProperties>
</file>