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9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90" r:id="rId19"/>
    <p:sldId id="288" r:id="rId20"/>
    <p:sldId id="289" r:id="rId21"/>
    <p:sldId id="270" r:id="rId22"/>
  </p:sldIdLst>
  <p:sldSz cx="9906000" cy="6858000" type="A4"/>
  <p:notesSz cx="10020300" cy="6888163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728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39217-9AE4-298D-A6FD-BC420F1E8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65DEF-6E47-4CB0-AFEB-2FEA4871BAC4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7C6DE-E6F5-09F3-E305-09D6C15E9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703D10-2C58-9E42-BA93-1485EEB6A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DDA16-3C68-49A6-BDA4-BCC6E4C50BF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49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82F7D1-06C3-C8C9-2D24-F24420136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AAD42-BE44-41F0-99F3-56DF248CC30D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A4DB89-0BDA-34FB-AB3D-466ED36C7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378CD2-2130-EBC8-79BD-4684594E7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7C157-9311-4FB8-AAEE-F670258B36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57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F8B93C-30F6-56B9-9396-8D4D23A90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531CE-69AC-4F26-BCCF-23572E6F4107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F8E79-15BC-9294-A42B-12FE6C974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95864-7951-2865-2A6A-2725C2BE9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DD87E-0370-4F86-87B6-CDD4636E34C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82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7B6D9A3-B70D-EE67-A031-6F5A03126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DE8E7-3BC9-45E0-9382-5621C4383481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B13A73-10D9-1EE6-E053-53490A0FB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562F921-F598-CCD4-02BC-EB291F1CF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4D528-C3AA-4F10-9AA4-8302306ED5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202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785FE14-EA3A-E042-53F6-84E7693AB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29EE5-0BE6-4C44-979F-9E0892F0C8BC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BB9C7EB-192E-0BCE-437C-A32E2CC9E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634345C-A701-74C0-A4CD-88D928148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E0F3E-A0FC-497F-ADB9-41E04E49AD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98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5200A36-8447-6D6D-1639-8417023D2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3A9AD-E109-4EA0-A45F-1D16B70C9EFE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EBC0063-DF0C-CA84-9297-3B413B2D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5EFCA36-B87F-27C2-0F95-AE1B9825B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73E8E-8537-42E9-87D3-1E415041F1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749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EA99395-180E-1568-D0A9-F421F26B0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0CBD0-B80D-4B46-9EC3-E3568092AA7E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86B83A2-A767-6FA5-13DD-36EFDD493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0DEB13A-88CA-55E5-78A2-9993EC56A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AE2EA-E0D9-47FE-B59B-89865458D1F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0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D5E6673-9808-B8D4-ED29-D7CC491959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004ABE-A870-4FBF-A436-6FDE7896AB99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5DB5130-42CF-36CD-CF6A-3B913E329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2DA99DF-FBC4-0026-D682-A270840B3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E48C6-AF72-42ED-B70C-90A45126DF1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50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A106489-E74F-B7EF-6604-29E8B750E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B953D-8665-43E8-B608-9DD711684C67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560A46B-BF34-E42F-4F10-B38C8D629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AC75805-D812-1F63-A2B0-76E33CFF2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F1F27B-A9DC-4A4F-A99B-52297CF511A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51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CC58DD-17B2-2D94-3D90-1840BB97E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720E3-9138-46C7-BACD-35E6861B2FE8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12027-15D8-29C9-8833-73859C224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4061C1-4A52-7EB9-9CE1-5F3FEFBB9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8A824-C649-4C7E-A129-817912844A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324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5B3FD-8259-D91A-B9EB-0A34E2458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3C9C-5FC0-452A-A2EF-E5772236822A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0BEB97-A31A-C773-8C95-094A5A87F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FD633-E3DD-C4E7-1991-CC84BFD6B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AEA1A-4EE5-442E-A939-D3CA04F3042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281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7487A6D-2D2D-83EB-4E33-6B51EFF7138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1038" y="365125"/>
            <a:ext cx="85439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  <a:endParaRPr lang="en-US" altLang="fr-FR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F5342C9-9C76-7119-8F6B-9F403B6A62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en-US" altLang="fr-F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534CFB-C253-85D6-3956-5D302F5179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A006B9D-1C64-4BF2-83ED-AE75FF3C5129}" type="datetime1">
              <a:rPr lang="fr-FR"/>
              <a:pPr>
                <a:defRPr/>
              </a:pPr>
              <a:t>19/03/2026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2B2755-1334-C365-B177-E75CB2FDFC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0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9E7F9-0099-5A36-CACF-46536CAA26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0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B22EB31-D033-4002-9771-942B7797C82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8">
            <a:extLst>
              <a:ext uri="{FF2B5EF4-FFF2-40B4-BE49-F238E27FC236}">
                <a16:creationId xmlns:a16="http://schemas.microsoft.com/office/drawing/2014/main" id="{A29FA617-EA23-7A82-9D57-58B0EBD9B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15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1" name="Groupe 3">
            <a:extLst>
              <a:ext uri="{FF2B5EF4-FFF2-40B4-BE49-F238E27FC236}">
                <a16:creationId xmlns:a16="http://schemas.microsoft.com/office/drawing/2014/main" id="{0BDB7E5B-15A7-D4DE-5E14-1DBEEB861712}"/>
              </a:ext>
            </a:extLst>
          </p:cNvPr>
          <p:cNvGrpSpPr>
            <a:grpSpLocks/>
          </p:cNvGrpSpPr>
          <p:nvPr/>
        </p:nvGrpSpPr>
        <p:grpSpPr bwMode="auto">
          <a:xfrm>
            <a:off x="2483538" y="-386687"/>
            <a:ext cx="5145087" cy="2647464"/>
            <a:chOff x="1719617" y="-304520"/>
            <a:chExt cx="5145207" cy="2646393"/>
          </a:xfrm>
        </p:grpSpPr>
        <p:sp>
          <p:nvSpPr>
            <p:cNvPr id="2052" name="ZoneTexte 1">
              <a:extLst>
                <a:ext uri="{FF2B5EF4-FFF2-40B4-BE49-F238E27FC236}">
                  <a16:creationId xmlns:a16="http://schemas.microsoft.com/office/drawing/2014/main" id="{BB7AB3BA-1A7E-0422-DDC9-901D67F1B4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19617" y="1142030"/>
              <a:ext cx="5145207" cy="11998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fr-FR" altLang="fr-FR" sz="7200" dirty="0">
                  <a:latin typeface="Bucanera" panose="03020500000000000005" pitchFamily="66" charset="0"/>
                </a:rPr>
                <a:t>L’ILE DE RE</a:t>
              </a:r>
            </a:p>
          </p:txBody>
        </p:sp>
        <p:sp>
          <p:nvSpPr>
            <p:cNvPr id="2053" name="ZoneTexte 2">
              <a:extLst>
                <a:ext uri="{FF2B5EF4-FFF2-40B4-BE49-F238E27FC236}">
                  <a16:creationId xmlns:a16="http://schemas.microsoft.com/office/drawing/2014/main" id="{6C39A4F4-FA91-A9D5-3EA8-2A1873C283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03007" y="-304520"/>
              <a:ext cx="46679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r>
                <a:rPr lang="fr-FR" altLang="fr-FR" sz="8800" dirty="0"/>
                <a:t>,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  <p:sndAc>
          <p:stSnd>
            <p:snd r:embed="rId2" name="04 Salut Les Amoureux.wav"/>
          </p:stSnd>
        </p:sndAc>
      </p:transition>
    </mc:Choice>
    <mc:Fallback xmlns="">
      <p:transition spd="slow" advTm="10000">
        <p:fade/>
        <p:sndAc>
          <p:stSnd>
            <p:snd r:embed="rId4" name="04 Salut Les Amoureux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age 40">
            <a:extLst>
              <a:ext uri="{FF2B5EF4-FFF2-40B4-BE49-F238E27FC236}">
                <a16:creationId xmlns:a16="http://schemas.microsoft.com/office/drawing/2014/main" id="{41CC77A3-500F-6DD2-37EC-9ABB229ABA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19072" cy="6858001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54D51FE-ABC0-2035-F3C6-400FEB7730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838" y="4018412"/>
            <a:ext cx="3533197" cy="26498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F7D1B94-3227-686A-4549-B93F0B3ED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28746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03059BA-2D60-EDC4-8681-9CCA32B64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9652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>
            <a:extLst>
              <a:ext uri="{FF2B5EF4-FFF2-40B4-BE49-F238E27FC236}">
                <a16:creationId xmlns:a16="http://schemas.microsoft.com/office/drawing/2014/main" id="{B4902001-0FCC-4FC1-E4E0-67D3F694E2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99955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 32">
            <a:extLst>
              <a:ext uri="{FF2B5EF4-FFF2-40B4-BE49-F238E27FC236}">
                <a16:creationId xmlns:a16="http://schemas.microsoft.com/office/drawing/2014/main" id="{BAD466BC-1322-108F-1846-240ADB3655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9E09CDE-DB5E-24BC-F358-C9FA7619F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59871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4688469-DAB8-FCCF-2012-F5A1BB16CA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320974"/>
            <a:ext cx="4381059" cy="39703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9CFCE81-5CE8-CA00-366A-BDE10467E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280"/>
            <a:ext cx="9906000" cy="68742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CA65C24-78E5-DEFD-A5D2-DD4DB3F99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7060"/>
            <a:ext cx="9906001" cy="68409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>
            <a:extLst>
              <a:ext uri="{FF2B5EF4-FFF2-40B4-BE49-F238E27FC236}">
                <a16:creationId xmlns:a16="http://schemas.microsoft.com/office/drawing/2014/main" id="{9E21CA00-F897-4972-2641-34618A9371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31428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1516A6C-3CE0-DC77-71F0-C2C8BC814F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50452" cy="68580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87C7460-9952-4069-547E-2442A2BCB6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14796" cy="68580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DAF0874-9611-2ACF-1A49-10F12BF22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24980" cy="6858001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CB8F90D-D44E-F214-69D1-D90FB48004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404" y="2054669"/>
            <a:ext cx="1637706" cy="35839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>
            <a:extLst>
              <a:ext uri="{FF2B5EF4-FFF2-40B4-BE49-F238E27FC236}">
                <a16:creationId xmlns:a16="http://schemas.microsoft.com/office/drawing/2014/main" id="{A0D48775-4409-A614-A02D-75501537E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45080" cy="68580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>
            <a:extLst>
              <a:ext uri="{FF2B5EF4-FFF2-40B4-BE49-F238E27FC236}">
                <a16:creationId xmlns:a16="http://schemas.microsoft.com/office/drawing/2014/main" id="{EB1526ED-7EB9-AEDA-21EF-6E0D764032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15688" cy="68580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4D68BB9B-3F52-5780-089D-7AE1BDB6C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E8ED8DE-C345-3C90-0EB8-1E500DBDA5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916" y="2666122"/>
            <a:ext cx="1711700" cy="41543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A0D1424-F7CA-186B-187F-EA8B22C14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16142" cy="685800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F6E1191-5D17-DB2A-51D7-C9DB2A0CCD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537" y="2252546"/>
            <a:ext cx="3243015" cy="32630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AB7755BA-8C10-0BCF-C297-1220E82C0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953000" cy="6858000"/>
          </a:xfrm>
          <a:prstGeom prst="rect">
            <a:avLst/>
          </a:prstGeom>
        </p:spPr>
      </p:pic>
      <p:pic>
        <p:nvPicPr>
          <p:cNvPr id="42" name="Image 41">
            <a:extLst>
              <a:ext uri="{FF2B5EF4-FFF2-40B4-BE49-F238E27FC236}">
                <a16:creationId xmlns:a16="http://schemas.microsoft.com/office/drawing/2014/main" id="{4A7E6332-DF84-B7DC-2629-E7985C75E2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0"/>
            <a:ext cx="4953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7E32A44-E706-915A-E6D9-D6ABE1715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5C43EEE-B069-5B18-3EEB-847317999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687"/>
            <a:ext cx="9906000" cy="6851176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884FF6F-B40A-1FEC-B305-EDD9C76724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4819" y="5429417"/>
            <a:ext cx="1105469" cy="1392072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FC25812-78E3-4702-7500-865ECC434B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491" y="3579337"/>
            <a:ext cx="2426617" cy="2834140"/>
          </a:xfrm>
          <a:prstGeom prst="rect">
            <a:avLst/>
          </a:prstGeom>
        </p:spPr>
      </p:pic>
      <p:grpSp>
        <p:nvGrpSpPr>
          <p:cNvPr id="3" name="Groupe 2">
            <a:extLst>
              <a:ext uri="{FF2B5EF4-FFF2-40B4-BE49-F238E27FC236}">
                <a16:creationId xmlns:a16="http://schemas.microsoft.com/office/drawing/2014/main" id="{AD53180F-4EDE-22BA-D990-B9DC2BA43B21}"/>
              </a:ext>
            </a:extLst>
          </p:cNvPr>
          <p:cNvGrpSpPr/>
          <p:nvPr/>
        </p:nvGrpSpPr>
        <p:grpSpPr>
          <a:xfrm>
            <a:off x="8721582" y="268195"/>
            <a:ext cx="3859380" cy="796243"/>
            <a:chOff x="-1869809" y="3277797"/>
            <a:chExt cx="13929106" cy="4726404"/>
          </a:xfrm>
        </p:grpSpPr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B47A402D-6770-2919-3136-53D5FC8D208E}"/>
                </a:ext>
              </a:extLst>
            </p:cNvPr>
            <p:cNvSpPr txBox="1"/>
            <p:nvPr/>
          </p:nvSpPr>
          <p:spPr>
            <a:xfrm>
              <a:off x="6797853" y="3602230"/>
              <a:ext cx="5261444" cy="44019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600" b="1" dirty="0">
                  <a:ln>
                    <a:solidFill>
                      <a:srgbClr val="0070C0"/>
                    </a:solidFill>
                  </a:ln>
                  <a:latin typeface="Ababil Script DEMO" panose="02000507020000020004" pitchFamily="2" charset="0"/>
                </a:rPr>
                <a:t>Mireille</a:t>
              </a:r>
              <a:endParaRPr lang="fr-FR" sz="2800" b="1" dirty="0">
                <a:ln>
                  <a:solidFill>
                    <a:srgbClr val="0070C0"/>
                  </a:solidFill>
                </a:ln>
                <a:latin typeface="Ababil Script DEMO" panose="02000507020000020004" pitchFamily="2" charset="0"/>
              </a:endParaRPr>
            </a:p>
          </p:txBody>
        </p:sp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35FCA62E-D9A3-3C25-41D4-BE4C9A34B524}"/>
                </a:ext>
              </a:extLst>
            </p:cNvPr>
            <p:cNvSpPr/>
            <p:nvPr/>
          </p:nvSpPr>
          <p:spPr>
            <a:xfrm>
              <a:off x="1970044" y="3489789"/>
              <a:ext cx="5065756" cy="1629037"/>
            </a:xfrm>
            <a:custGeom>
              <a:avLst/>
              <a:gdLst>
                <a:gd name="connsiteX0" fmla="*/ 5065756 w 5065756"/>
                <a:gd name="connsiteY0" fmla="*/ 358311 h 1629037"/>
                <a:gd name="connsiteX1" fmla="*/ 3935456 w 5065756"/>
                <a:gd name="connsiteY1" fmla="*/ 40811 h 1629037"/>
                <a:gd name="connsiteX2" fmla="*/ 2525756 w 5065756"/>
                <a:gd name="connsiteY2" fmla="*/ 1171111 h 1629037"/>
                <a:gd name="connsiteX3" fmla="*/ 950956 w 5065756"/>
                <a:gd name="connsiteY3" fmla="*/ 1628311 h 1629037"/>
                <a:gd name="connsiteX4" fmla="*/ 87356 w 5065756"/>
                <a:gd name="connsiteY4" fmla="*/ 1285411 h 1629037"/>
                <a:gd name="connsiteX5" fmla="*/ 74656 w 5065756"/>
                <a:gd name="connsiteY5" fmla="*/ 1272711 h 1629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065756" h="1629037">
                  <a:moveTo>
                    <a:pt x="5065756" y="358311"/>
                  </a:moveTo>
                  <a:cubicBezTo>
                    <a:pt x="4712272" y="131827"/>
                    <a:pt x="4358789" y="-94656"/>
                    <a:pt x="3935456" y="40811"/>
                  </a:cubicBezTo>
                  <a:cubicBezTo>
                    <a:pt x="3512123" y="176278"/>
                    <a:pt x="3023173" y="906528"/>
                    <a:pt x="2525756" y="1171111"/>
                  </a:cubicBezTo>
                  <a:cubicBezTo>
                    <a:pt x="2028339" y="1435694"/>
                    <a:pt x="1357356" y="1609261"/>
                    <a:pt x="950956" y="1628311"/>
                  </a:cubicBezTo>
                  <a:cubicBezTo>
                    <a:pt x="544556" y="1647361"/>
                    <a:pt x="87356" y="1285411"/>
                    <a:pt x="87356" y="1285411"/>
                  </a:cubicBezTo>
                  <a:cubicBezTo>
                    <a:pt x="-58694" y="1226144"/>
                    <a:pt x="7981" y="1249427"/>
                    <a:pt x="74656" y="1272711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avion, transport, Aviation générale, Transport aérien&#10;&#10;Le contenu généré par l’IA peut être incorrect.">
              <a:extLst>
                <a:ext uri="{FF2B5EF4-FFF2-40B4-BE49-F238E27FC236}">
                  <a16:creationId xmlns:a16="http://schemas.microsoft.com/office/drawing/2014/main" id="{E98C511B-370F-E115-D590-0968D6E43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38" t="21534" b="10795"/>
            <a:stretch>
              <a:fillRect/>
            </a:stretch>
          </p:blipFill>
          <p:spPr>
            <a:xfrm>
              <a:off x="-1869809" y="3277797"/>
              <a:ext cx="5741453" cy="440197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5641E-7 -2.22222E-6 L -0.89199 -0.0129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599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B65CFA25-9385-78E0-A4C6-F12D82F415E3}"/>
              </a:ext>
            </a:extLst>
          </p:cNvPr>
          <p:cNvGrpSpPr/>
          <p:nvPr/>
        </p:nvGrpSpPr>
        <p:grpSpPr>
          <a:xfrm>
            <a:off x="-1" y="0"/>
            <a:ext cx="9935219" cy="6858000"/>
            <a:chOff x="-1" y="0"/>
            <a:chExt cx="9935219" cy="6858000"/>
          </a:xfrm>
        </p:grpSpPr>
        <p:pic>
          <p:nvPicPr>
            <p:cNvPr id="31" name="Image 30">
              <a:extLst>
                <a:ext uri="{FF2B5EF4-FFF2-40B4-BE49-F238E27FC236}">
                  <a16:creationId xmlns:a16="http://schemas.microsoft.com/office/drawing/2014/main" id="{7C3C77C1-150A-18D4-A896-06671BD92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94" t="1393" r="787" b="1494"/>
            <a:stretch>
              <a:fillRect/>
            </a:stretch>
          </p:blipFill>
          <p:spPr>
            <a:xfrm>
              <a:off x="-1" y="0"/>
              <a:ext cx="9935219" cy="6858000"/>
            </a:xfrm>
            <a:prstGeom prst="rect">
              <a:avLst/>
            </a:prstGeom>
          </p:spPr>
        </p:pic>
        <p:sp>
          <p:nvSpPr>
            <p:cNvPr id="32" name="ZoneTexte 31">
              <a:extLst>
                <a:ext uri="{FF2B5EF4-FFF2-40B4-BE49-F238E27FC236}">
                  <a16:creationId xmlns:a16="http://schemas.microsoft.com/office/drawing/2014/main" id="{56D19986-14B7-E707-69F5-6A05982FE3E2}"/>
                </a:ext>
              </a:extLst>
            </p:cNvPr>
            <p:cNvSpPr txBox="1"/>
            <p:nvPr/>
          </p:nvSpPr>
          <p:spPr>
            <a:xfrm>
              <a:off x="914399" y="3314090"/>
              <a:ext cx="69467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3600" dirty="0">
                  <a:latin typeface="Celticmd" panose="020B0600000000000000" pitchFamily="34" charset="0"/>
                </a:rPr>
                <a:t>PPSMAMIEMIMI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0000">
        <p14:flip dir="r"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1801</TotalTime>
  <Words>6</Words>
  <Application>Microsoft Office PowerPoint</Application>
  <PresentationFormat>Format A4 (210 x 297 mm)</PresentationFormat>
  <Paragraphs>4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8" baseType="lpstr">
      <vt:lpstr>Ababil Script DEMO</vt:lpstr>
      <vt:lpstr>Arial</vt:lpstr>
      <vt:lpstr>Bucanera</vt:lpstr>
      <vt:lpstr>Calibri</vt:lpstr>
      <vt:lpstr>Calibri Light</vt:lpstr>
      <vt:lpstr>Celticmd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mireille.faride@wanadoo.fr</dc:creator>
  <cp:lastModifiedBy>mireille</cp:lastModifiedBy>
  <cp:revision>138</cp:revision>
  <cp:lastPrinted>2023-05-31T16:36:13Z</cp:lastPrinted>
  <dcterms:created xsi:type="dcterms:W3CDTF">2023-04-22T12:27:07Z</dcterms:created>
  <dcterms:modified xsi:type="dcterms:W3CDTF">2026-03-19T19:54:26Z</dcterms:modified>
</cp:coreProperties>
</file>