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9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57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906000" cy="6858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72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61B20-A5AE-39C7-D44D-F670C63651F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42950" y="1122361"/>
            <a:ext cx="8420096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BD4D56-10A7-A585-30BF-2BD922D18E04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238253" y="3602041"/>
            <a:ext cx="74295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fr-FR"/>
              <a:t>Modifiez le style des sous-titres du masque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CDB28B-84BF-1883-0395-001674D34EF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A8C6C4C-164A-4434-A5EB-E5C25DE1AFB3}" type="datetime1">
              <a:rPr lang="fr-FR"/>
              <a:pPr lvl="0"/>
              <a:t>22/03/2026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10AE49-2D7E-0B12-78EE-BD015C3A387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BC869B-46D6-FFD0-CF3C-CB4144F88F8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B55AB7-1955-4477-B69E-3681D4C237D9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094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3F780-619C-4778-7740-40EE6BDE4B9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B2A01-2F95-951B-DDD1-CB1A6A80718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69170B-9EB6-7BFF-1BA1-94E2390A83F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23A1E61-6AC2-4377-9E2F-9510BD0E80D8}" type="datetime1">
              <a:rPr lang="fr-FR"/>
              <a:pPr lvl="0"/>
              <a:t>22/03/2026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53E96B-5587-1243-33C0-365F8ABA0DA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9FB33-EEBB-94ED-330F-03F40210502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1E1F1D3-17B2-4B86-9200-B04DBAF12EC6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441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31DF4-58F8-D90A-8A69-9451BD0BEE0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5878" y="1709735"/>
            <a:ext cx="8543925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90B46F-0F94-73A3-5983-21347CA623C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5878" y="4589465"/>
            <a:ext cx="8543925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342D4-F1DF-6B8E-AAB5-2B801EBC994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E22856E-D2CC-4C14-92DE-125B116539A7}" type="datetime1">
              <a:rPr lang="fr-FR"/>
              <a:pPr lvl="0"/>
              <a:t>22/03/2026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771FD1-A84D-63E7-42BB-45BCEB0CB0F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7BD1C-F61A-073B-3692-A14CC42FEAD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0531BDA-2C6C-4557-82BF-BA05FF3BA4DF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27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D38FE-11A6-12B4-2820-84AF96B5B29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EEFFBE-2ACF-329A-8233-B8E1525F10C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1035" y="1825627"/>
            <a:ext cx="421005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8774BB-DBAF-E745-31FF-5A9D6AFAD7B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014917" y="1825627"/>
            <a:ext cx="421005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4084A0-5BAF-B1EB-D3B4-D2DBEE15155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302CFC-952C-49E5-B955-E2B7536F272C}" type="datetime1">
              <a:rPr lang="fr-FR"/>
              <a:pPr lvl="0"/>
              <a:t>22/03/2026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7BB652-7FC9-6452-7DE2-ACFB4DA0636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E833F2-35DD-B2C2-C3EB-F1BD9BE2AD6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31ECA77-EFEA-4050-A02D-217B33BCF01A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54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112F5-23B0-DC6C-1341-54BD667F285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365129"/>
            <a:ext cx="8543925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410FDA-2561-D086-A037-CBA660D3FBB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2325" y="1681160"/>
            <a:ext cx="419070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FE55DE-91BB-B4E2-CB49-3D00145D98D5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82325" y="2505071"/>
            <a:ext cx="419070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F91425-0D2F-E308-EBB7-CE7C88675CF5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5014917" y="1681160"/>
            <a:ext cx="421134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5991B6-1966-2F53-67D0-890A3549BF0C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5014917" y="2505071"/>
            <a:ext cx="421134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0E94BA-DA1D-11AF-A775-0094CD5E040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00D18F-2505-485E-9C28-0829697B3417}" type="datetime1">
              <a:rPr lang="fr-FR"/>
              <a:pPr lvl="0"/>
              <a:t>22/03/2026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ECBB9E-E33F-A622-7664-E92C4E1889C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07CB6E-FDF6-653D-14F8-AAC6E29AA27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B45710E-4B19-4B91-A7CA-B85B2E118132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552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16244-69CC-6FAD-858B-E366BA09C2A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194AED-8DD7-E5F8-138F-D053F0A2305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D851FB-843E-4408-B374-5CFF982AEA34}" type="datetime1">
              <a:rPr lang="fr-FR"/>
              <a:pPr lvl="0"/>
              <a:t>22/03/2026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058E9C-0AE9-5659-7A48-708137C0CE4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DF0A47-01C7-6EF3-7B3D-F0EF7E042E1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19870BD-E75E-4175-A6EC-4D9D73B815F2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43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CD907F-24E8-C8A8-8E4E-773948D97D0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7FEAFD-7CB5-430F-A9A0-FCFC2B190DB9}" type="datetime1">
              <a:rPr lang="fr-FR"/>
              <a:pPr lvl="0"/>
              <a:t>22/03/2026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459C26-DD47-080A-F3F0-FD734846C73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F3A1A9-F741-B233-5E6E-2AD9F7AD70E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EC8E19C-7A80-4D7A-81AA-317B971AC090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747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3D59F-CDBA-F63A-8107-54BBD73526E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457200"/>
            <a:ext cx="3194941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F7355B-8E75-EBCB-CFF8-3DD2BDEEBE0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211342" y="987423"/>
            <a:ext cx="5014917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E65569-7608-F349-F702-7B8C6DAB34D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2325" y="2057400"/>
            <a:ext cx="3194941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F3C0D3-7239-89EA-941A-44B15B59CEB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B2A622-FA69-4B87-A58A-F9694734CFC5}" type="datetime1">
              <a:rPr lang="fr-FR"/>
              <a:pPr lvl="0"/>
              <a:t>22/03/2026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12DE62-8A5E-036A-EE2B-9352D5D3513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070C77-1F33-1047-C1CF-DE4E2E3905B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3E79A2-12D0-41BE-96F7-C04334F8F88C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46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D8F90-2DBA-9DC1-F2BE-808E78B997A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457200"/>
            <a:ext cx="3194941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F0A2AC-0B32-930B-5761-45BF48E26F35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4211342" y="987423"/>
            <a:ext cx="5014917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D30F2B-4BCC-F91B-B76E-5F02CD2A32E8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2325" y="2057400"/>
            <a:ext cx="3194941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161FFD-A134-EB35-0797-A46AB1E9772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C9E8887-4177-43AF-9D6B-94CAB05614A1}" type="datetime1">
              <a:rPr lang="fr-FR"/>
              <a:pPr lvl="0"/>
              <a:t>22/03/2026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0B0711-A9CF-458A-6491-A7EE01372A9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3C10D4-B781-EA5A-9D40-AD94490F9F0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1C612BF-6E47-4A0D-AC58-FC27FBCA9136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477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342F3-EAD3-98F6-287F-556726D5662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7C482C-A617-BC21-4C75-9EF671381A3B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A80929-BF4D-7511-21F3-4FB019C2C0C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9EAF131-48BE-42B0-BE1B-1B86EBDACEBD}" type="datetime1">
              <a:rPr lang="fr-FR"/>
              <a:pPr lvl="0"/>
              <a:t>22/03/2026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BA664F-4C2C-B696-B1A2-A2A5666295A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3FCFBA-F63D-8C40-D152-112D0B5426A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99F186-F2D7-474A-A01A-6F6DC79888D6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982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42D2DA-B0DC-77B8-5C98-098CA613DBDB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088977" y="365129"/>
            <a:ext cx="2135983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111EE1-542F-1681-9C22-8A415BBE287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81035" y="365129"/>
            <a:ext cx="6284122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A52780-6324-7912-D2F8-87D22A15B58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E2492F-55C2-489E-9E0B-1696CB159251}" type="datetime1">
              <a:rPr lang="fr-FR"/>
              <a:pPr lvl="0"/>
              <a:t>22/03/2026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AF0EBC-1D2A-6759-954A-E57DB737B3A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7FD6D-FFE3-D1E7-593F-3640B3952A7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3AE4E6-1355-4CE2-AE9A-B36C8075FAD7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1947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357B18-6DBC-A6D2-2D1E-51AA83E0E37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1035" y="365129"/>
            <a:ext cx="8543925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AFEB26-7179-9A34-5A7A-364597EC0C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1035" y="1825627"/>
            <a:ext cx="8543925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5591CB-4762-36F2-3EAE-9D49E3054CDA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81035" y="6356351"/>
            <a:ext cx="222885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10119720-0C42-4DCC-A7FD-CAA60E52B8B2}" type="datetime1">
              <a:rPr lang="fr-FR"/>
              <a:pPr lvl="0"/>
              <a:t>22/03/2026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F3CE8-0E39-092A-56CD-C8BEF60E549E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281360" y="6356351"/>
            <a:ext cx="3343274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583A8F-E081-642A-031C-84FB5DAB70A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996110" y="6356351"/>
            <a:ext cx="222885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E109709E-092B-4D97-88E6-0104FF9635DD}" type="slidenum"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fr-FR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fr-FR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27.png"/><Relationship Id="rId18" Type="http://schemas.openxmlformats.org/officeDocument/2006/relationships/image" Target="../media/image47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17" Type="http://schemas.openxmlformats.org/officeDocument/2006/relationships/image" Target="../media/image46.png"/><Relationship Id="rId2" Type="http://schemas.openxmlformats.org/officeDocument/2006/relationships/image" Target="../media/image32.jpg"/><Relationship Id="rId16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4.png"/><Relationship Id="rId10" Type="http://schemas.openxmlformats.org/officeDocument/2006/relationships/image" Target="../media/image40.png"/><Relationship Id="rId19" Type="http://schemas.openxmlformats.org/officeDocument/2006/relationships/image" Target="../media/image48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615DF67-F91D-4F62-C6C3-9D71C79AF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37205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E993283-8D8B-30CA-2B3A-E616E64D7AEC}"/>
              </a:ext>
            </a:extLst>
          </p:cNvPr>
          <p:cNvSpPr txBox="1"/>
          <p:nvPr/>
        </p:nvSpPr>
        <p:spPr>
          <a:xfrm>
            <a:off x="982641" y="218367"/>
            <a:ext cx="6694459" cy="132343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800" b="0" i="0" u="none" strike="noStrike" kern="1200" cap="none" spc="0" baseline="0">
                <a:solidFill>
                  <a:srgbClr val="000000"/>
                </a:solidFill>
                <a:uFillTx/>
                <a:latin typeface="Anthaya_DEMO" pitchFamily="2"/>
              </a:rPr>
              <a:t>L ’ ILE  DE  RE        </a:t>
            </a:r>
            <a:r>
              <a:rPr lang="fr-FR" sz="8000" b="0" i="0" u="none" strike="noStrike" kern="1200" cap="none" spc="0" baseline="0">
                <a:solidFill>
                  <a:srgbClr val="000000"/>
                </a:solidFill>
                <a:uFillTx/>
                <a:latin typeface="Anthaya_DEMO" pitchFamily="2"/>
              </a:rPr>
              <a:t>2</a:t>
            </a:r>
            <a:endParaRPr lang="fr-FR" sz="4800" b="0" i="0" u="none" strike="noStrike" kern="1200" cap="none" spc="0" baseline="0">
              <a:solidFill>
                <a:srgbClr val="000000"/>
              </a:solidFill>
              <a:uFillTx/>
              <a:latin typeface="Anthaya_DEMO" pitchFamily="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0"/>
    </mc:Choice>
    <mc:Fallback>
      <p:transition advTm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49957-F792-9351-E9C7-A07E183BAE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DF9B8BB-627C-2708-9438-83F4CC7052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937205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7235A19-0328-6A10-916D-747B1758DCF3}"/>
              </a:ext>
            </a:extLst>
          </p:cNvPr>
          <p:cNvSpPr txBox="1"/>
          <p:nvPr/>
        </p:nvSpPr>
        <p:spPr>
          <a:xfrm>
            <a:off x="982641" y="218367"/>
            <a:ext cx="6694459" cy="132343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800" b="0" i="0" u="none" strike="noStrike" kern="1200" cap="none" spc="0" baseline="0">
                <a:solidFill>
                  <a:srgbClr val="000000"/>
                </a:solidFill>
                <a:uFillTx/>
                <a:latin typeface="Anthaya_DEMO" pitchFamily="2"/>
              </a:rPr>
              <a:t>L ’ ILE  DE  RE        </a:t>
            </a:r>
            <a:r>
              <a:rPr lang="fr-FR" sz="8000" b="0" i="0" u="none" strike="noStrike" kern="1200" cap="none" spc="0" baseline="0">
                <a:solidFill>
                  <a:srgbClr val="000000"/>
                </a:solidFill>
                <a:uFillTx/>
                <a:latin typeface="Anthaya_DEMO" pitchFamily="2"/>
              </a:rPr>
              <a:t>2</a:t>
            </a:r>
            <a:endParaRPr lang="fr-FR" sz="4800" b="0" i="0" u="none" strike="noStrike" kern="1200" cap="none" spc="0" baseline="0">
              <a:solidFill>
                <a:srgbClr val="000000"/>
              </a:solidFill>
              <a:uFillTx/>
              <a:latin typeface="Anthaya_DEMO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29931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  <p:sndAc>
          <p:stSnd>
            <p:snd r:embed="rId2" name="19 Les Mots Bleus.wav"/>
          </p:stSnd>
        </p:sndAc>
      </p:transition>
    </mc:Choice>
    <mc:Fallback xmlns="">
      <p:transition spd="slow" advTm="9000">
        <p:fade/>
        <p:sndAc>
          <p:stSnd>
            <p:snd r:embed="rId4" name="19 Les Mots Bleus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4">
            <a:extLst>
              <a:ext uri="{FF2B5EF4-FFF2-40B4-BE49-F238E27FC236}">
                <a16:creationId xmlns:a16="http://schemas.microsoft.com/office/drawing/2014/main" id="{5B9325E3-9EAF-D695-98C0-4342E8D12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650169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 24">
            <a:extLst>
              <a:ext uri="{FF2B5EF4-FFF2-40B4-BE49-F238E27FC236}">
                <a16:creationId xmlns:a16="http://schemas.microsoft.com/office/drawing/2014/main" id="{E9873E3B-2BAA-5231-CCFF-0CC52E5837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0169" y="0"/>
            <a:ext cx="4255827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2">
            <a:extLst>
              <a:ext uri="{FF2B5EF4-FFF2-40B4-BE49-F238E27FC236}">
                <a16:creationId xmlns:a16="http://schemas.microsoft.com/office/drawing/2014/main" id="{9E393D41-F513-FF92-B005-465989BEC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5996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9C27B0E-CB39-65E5-52A3-3398A3989C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971" y="4084396"/>
            <a:ext cx="1487606" cy="26233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4D5FC51-A2EC-8F9B-9642-34A0EEC3BD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5996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87482ED-A17F-7716-3648-4F20B74B07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786" y="3220383"/>
            <a:ext cx="1416535" cy="1296345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2BFF3BEC-AD04-D315-5636-B91BD115F5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471" y="3766782"/>
            <a:ext cx="1180850" cy="29427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C85D887-7F94-DB5E-6554-5D7903353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5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48E8543-C743-6430-2B76-10DFD69755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877568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4">
            <a:extLst>
              <a:ext uri="{FF2B5EF4-FFF2-40B4-BE49-F238E27FC236}">
                <a16:creationId xmlns:a16="http://schemas.microsoft.com/office/drawing/2014/main" id="{609B74F3-85B7-2B45-D1E0-D35566E7B9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613" y="0"/>
            <a:ext cx="9986610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79B0909-3CC6-AAF7-327D-77042C055A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483" y="3343809"/>
            <a:ext cx="1127413" cy="269985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261A1559-FFEC-B727-FCD7-77F2D15930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4100" y="4872249"/>
            <a:ext cx="828765" cy="13215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C24277C-6875-ADEA-D8BD-1B35DDEE5F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5996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879E2C8-8511-2CE6-A020-F87D6FD39A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054" y="3957852"/>
            <a:ext cx="1824454" cy="196267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287F5C4-958B-FF67-DEC5-B415A6CFC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5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8">
            <a:extLst>
              <a:ext uri="{FF2B5EF4-FFF2-40B4-BE49-F238E27FC236}">
                <a16:creationId xmlns:a16="http://schemas.microsoft.com/office/drawing/2014/main" id="{A313CC78-B0AA-7339-54FC-E8DDDFAE8D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3491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6">
            <a:extLst>
              <a:ext uri="{FF2B5EF4-FFF2-40B4-BE49-F238E27FC236}">
                <a16:creationId xmlns:a16="http://schemas.microsoft.com/office/drawing/2014/main" id="{31782486-0DFF-6CE0-ACB8-A3247B43A9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5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808E574-E748-D7C6-4731-8EDAC206B2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5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ADAA4ED-340A-38B1-7B92-65BB942FF8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5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8">
            <a:extLst>
              <a:ext uri="{FF2B5EF4-FFF2-40B4-BE49-F238E27FC236}">
                <a16:creationId xmlns:a16="http://schemas.microsoft.com/office/drawing/2014/main" id="{9BAFB704-39DA-4BF8-0D68-14809AD0BD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893908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5232B25-9B79-90AC-C645-AE0527A7C6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3342" y="2967630"/>
            <a:ext cx="2150724" cy="358453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">
            <a:extLst>
              <a:ext uri="{FF2B5EF4-FFF2-40B4-BE49-F238E27FC236}">
                <a16:creationId xmlns:a16="http://schemas.microsoft.com/office/drawing/2014/main" id="{ED99FE35-A554-C272-F3E0-308AE3A5A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5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31A5A16-9CDF-A484-03FB-BD05E8ECB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89794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1F1B5A0-4B15-BA73-60A5-AA2650605A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0428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DA69C51-FF63-8645-E370-E142DB3E3B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48095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0D9B439-2769-884D-38AC-66DB7D8B02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990" y="2887758"/>
            <a:ext cx="2486341" cy="30798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8">
            <a:extLst>
              <a:ext uri="{FF2B5EF4-FFF2-40B4-BE49-F238E27FC236}">
                <a16:creationId xmlns:a16="http://schemas.microsoft.com/office/drawing/2014/main" id="{B6A0A592-2D40-DD71-E98A-7DAF61C62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896734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03E34C6-281E-94B7-3A32-A01C251024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908" y="2703521"/>
            <a:ext cx="1306388" cy="347667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9735050-2124-AAA7-ED3E-C5B86A8BC0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5996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58AFC772-21C6-1BDB-A835-6817F02575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2478" y="3762140"/>
            <a:ext cx="1557181" cy="27703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>
            <a:extLst>
              <a:ext uri="{FF2B5EF4-FFF2-40B4-BE49-F238E27FC236}">
                <a16:creationId xmlns:a16="http://schemas.microsoft.com/office/drawing/2014/main" id="{B55430CE-2FA7-6519-4BD2-C32606C2E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887800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5" name="Image 24">
            <a:extLst>
              <a:ext uri="{FF2B5EF4-FFF2-40B4-BE49-F238E27FC236}">
                <a16:creationId xmlns:a16="http://schemas.microsoft.com/office/drawing/2014/main" id="{855DF6AF-14B2-BF93-D9D4-884E92C9E4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0545">
            <a:off x="-150217" y="2909470"/>
            <a:ext cx="2962688" cy="685896"/>
          </a:xfrm>
          <a:prstGeom prst="rect">
            <a:avLst/>
          </a:prstGeom>
        </p:spPr>
      </p:pic>
      <p:grpSp>
        <p:nvGrpSpPr>
          <p:cNvPr id="3" name="Groupe 2">
            <a:extLst>
              <a:ext uri="{FF2B5EF4-FFF2-40B4-BE49-F238E27FC236}">
                <a16:creationId xmlns:a16="http://schemas.microsoft.com/office/drawing/2014/main" id="{AC20199E-7813-0AC9-9401-1DB549C345F5}"/>
              </a:ext>
            </a:extLst>
          </p:cNvPr>
          <p:cNvGrpSpPr/>
          <p:nvPr/>
        </p:nvGrpSpPr>
        <p:grpSpPr>
          <a:xfrm>
            <a:off x="470656" y="316935"/>
            <a:ext cx="5898351" cy="2197985"/>
            <a:chOff x="470656" y="316935"/>
            <a:chExt cx="5898351" cy="2197985"/>
          </a:xfrm>
        </p:grpSpPr>
        <p:pic>
          <p:nvPicPr>
            <p:cNvPr id="4" name="Image 3">
              <a:extLst>
                <a:ext uri="{FF2B5EF4-FFF2-40B4-BE49-F238E27FC236}">
                  <a16:creationId xmlns:a16="http://schemas.microsoft.com/office/drawing/2014/main" id="{B533A572-99FB-D282-6723-CE790D6325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6407" y="436728"/>
              <a:ext cx="1173185" cy="954019"/>
            </a:xfrm>
            <a:prstGeom prst="rect">
              <a:avLst/>
            </a:prstGeom>
          </p:spPr>
        </p:pic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0CEAD03F-56A6-71ED-7026-E55EF61B72C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6992" y="462699"/>
              <a:ext cx="829415" cy="628665"/>
            </a:xfrm>
            <a:prstGeom prst="rect">
              <a:avLst/>
            </a:prstGeom>
          </p:spPr>
        </p:pic>
        <p:pic>
          <p:nvPicPr>
            <p:cNvPr id="10" name="Image 9">
              <a:extLst>
                <a:ext uri="{FF2B5EF4-FFF2-40B4-BE49-F238E27FC236}">
                  <a16:creationId xmlns:a16="http://schemas.microsoft.com/office/drawing/2014/main" id="{31C26E08-62AF-6152-C276-59897316F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4069" y="316935"/>
              <a:ext cx="459738" cy="499715"/>
            </a:xfrm>
            <a:prstGeom prst="rect">
              <a:avLst/>
            </a:prstGeom>
          </p:spPr>
        </p:pic>
        <p:pic>
          <p:nvPicPr>
            <p:cNvPr id="12" name="Image 11">
              <a:extLst>
                <a:ext uri="{FF2B5EF4-FFF2-40B4-BE49-F238E27FC236}">
                  <a16:creationId xmlns:a16="http://schemas.microsoft.com/office/drawing/2014/main" id="{FCD10266-7008-EA96-3BCF-3C3FABC3EEF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656" y="466693"/>
              <a:ext cx="914528" cy="924054"/>
            </a:xfrm>
            <a:prstGeom prst="rect">
              <a:avLst/>
            </a:prstGeom>
          </p:spPr>
        </p:pic>
        <p:pic>
          <p:nvPicPr>
            <p:cNvPr id="14" name="Image 13">
              <a:extLst>
                <a:ext uri="{FF2B5EF4-FFF2-40B4-BE49-F238E27FC236}">
                  <a16:creationId xmlns:a16="http://schemas.microsoft.com/office/drawing/2014/main" id="{FC5100E9-49B3-50B5-C0F3-81EC0B94E41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3405" y="832106"/>
              <a:ext cx="635602" cy="623939"/>
            </a:xfrm>
            <a:prstGeom prst="rect">
              <a:avLst/>
            </a:prstGeom>
            <a:ln w="3175">
              <a:solidFill>
                <a:schemeClr val="bg1"/>
              </a:solidFill>
            </a:ln>
          </p:spPr>
        </p:pic>
        <p:pic>
          <p:nvPicPr>
            <p:cNvPr id="16" name="Image 15">
              <a:extLst>
                <a:ext uri="{FF2B5EF4-FFF2-40B4-BE49-F238E27FC236}">
                  <a16:creationId xmlns:a16="http://schemas.microsoft.com/office/drawing/2014/main" id="{1AB482FD-AFA0-8707-CED6-73FE2FEE62E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0032" y="507528"/>
              <a:ext cx="1562318" cy="1467055"/>
            </a:xfrm>
            <a:prstGeom prst="rect">
              <a:avLst/>
            </a:prstGeom>
            <a:ln w="3175">
              <a:solidFill>
                <a:schemeClr val="bg1"/>
              </a:solidFill>
            </a:ln>
          </p:spPr>
        </p:pic>
        <p:pic>
          <p:nvPicPr>
            <p:cNvPr id="18" name="Image 17">
              <a:extLst>
                <a:ext uri="{FF2B5EF4-FFF2-40B4-BE49-F238E27FC236}">
                  <a16:creationId xmlns:a16="http://schemas.microsoft.com/office/drawing/2014/main" id="{774E88AF-D3D3-7A52-0040-B931A9DADD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581" y="795418"/>
              <a:ext cx="1286054" cy="1571844"/>
            </a:xfrm>
            <a:prstGeom prst="rect">
              <a:avLst/>
            </a:prstGeom>
            <a:ln w="3175">
              <a:solidFill>
                <a:schemeClr val="bg1"/>
              </a:solidFill>
            </a:ln>
          </p:spPr>
        </p:pic>
        <p:pic>
          <p:nvPicPr>
            <p:cNvPr id="20" name="Image 19">
              <a:extLst>
                <a:ext uri="{FF2B5EF4-FFF2-40B4-BE49-F238E27FC236}">
                  <a16:creationId xmlns:a16="http://schemas.microsoft.com/office/drawing/2014/main" id="{5D295DB0-F2CF-1C9C-EC4C-5B5707D9392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5941" y="1581340"/>
              <a:ext cx="2857899" cy="933580"/>
            </a:xfrm>
            <a:prstGeom prst="rect">
              <a:avLst/>
            </a:prstGeom>
            <a:ln w="3175">
              <a:solidFill>
                <a:schemeClr val="bg1"/>
              </a:solidFill>
            </a:ln>
          </p:spPr>
        </p:pic>
      </p:grpSp>
      <p:pic>
        <p:nvPicPr>
          <p:cNvPr id="30" name="Image 29">
            <a:extLst>
              <a:ext uri="{FF2B5EF4-FFF2-40B4-BE49-F238E27FC236}">
                <a16:creationId xmlns:a16="http://schemas.microsoft.com/office/drawing/2014/main" id="{8F4CE8A1-F5E3-B197-4D80-DD3E3FF98FA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613" y="2514920"/>
            <a:ext cx="1951131" cy="1963176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3E9289F1-93AB-27DC-1CCD-993BE3A27AA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379" y="4040834"/>
            <a:ext cx="2070729" cy="2565032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3D6D478-E17A-FB7B-DD9F-22E52535105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580" y="2195301"/>
            <a:ext cx="2077031" cy="15694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1838A4E2-4E2E-AD1A-8ED3-42A01F4D9CE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079" y="2195301"/>
            <a:ext cx="2137793" cy="2085968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22A515E8-A88D-F7CE-F4CE-340289AD016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369" y="2123710"/>
            <a:ext cx="1543265" cy="1762371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99E3D069-3C49-6E66-805C-8F42773742D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50" y="4166396"/>
            <a:ext cx="1867161" cy="1238423"/>
          </a:xfrm>
          <a:prstGeom prst="rect">
            <a:avLst/>
          </a:prstGeom>
        </p:spPr>
      </p:pic>
      <p:grpSp>
        <p:nvGrpSpPr>
          <p:cNvPr id="34" name="Groupe 33">
            <a:extLst>
              <a:ext uri="{FF2B5EF4-FFF2-40B4-BE49-F238E27FC236}">
                <a16:creationId xmlns:a16="http://schemas.microsoft.com/office/drawing/2014/main" id="{CFAA31AF-D382-D988-80EB-E323CE3872B2}"/>
              </a:ext>
            </a:extLst>
          </p:cNvPr>
          <p:cNvGrpSpPr/>
          <p:nvPr/>
        </p:nvGrpSpPr>
        <p:grpSpPr>
          <a:xfrm>
            <a:off x="1981268" y="-116333"/>
            <a:ext cx="4694721" cy="6214294"/>
            <a:chOff x="1981268" y="-116333"/>
            <a:chExt cx="4694721" cy="6214294"/>
          </a:xfrm>
        </p:grpSpPr>
        <p:pic>
          <p:nvPicPr>
            <p:cNvPr id="27" name="Image 26">
              <a:extLst>
                <a:ext uri="{FF2B5EF4-FFF2-40B4-BE49-F238E27FC236}">
                  <a16:creationId xmlns:a16="http://schemas.microsoft.com/office/drawing/2014/main" id="{35C6A3DC-28C8-4BB3-8E5E-EB0DEB87C8EF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981268" y="3745913"/>
              <a:ext cx="1339673" cy="2352048"/>
            </a:xfrm>
            <a:prstGeom prst="rect">
              <a:avLst/>
            </a:prstGeom>
          </p:spPr>
        </p:pic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C0C609E3-D47B-022C-60EA-C0FC6D86F825}"/>
                </a:ext>
              </a:extLst>
            </p:cNvPr>
            <p:cNvSpPr/>
            <p:nvPr/>
          </p:nvSpPr>
          <p:spPr>
            <a:xfrm>
              <a:off x="3070746" y="1651379"/>
              <a:ext cx="1542197" cy="2906973"/>
            </a:xfrm>
            <a:custGeom>
              <a:avLst/>
              <a:gdLst>
                <a:gd name="csX0" fmla="*/ 0 w 1542197"/>
                <a:gd name="csY0" fmla="*/ 2906973 h 2906973"/>
                <a:gd name="csX1" fmla="*/ 1542197 w 1542197"/>
                <a:gd name="csY1" fmla="*/ 0 h 2906973"/>
                <a:gd name="csX2" fmla="*/ 1542197 w 1542197"/>
                <a:gd name="csY2" fmla="*/ 0 h 29069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542197" h="2906973">
                  <a:moveTo>
                    <a:pt x="0" y="2906973"/>
                  </a:moveTo>
                  <a:lnTo>
                    <a:pt x="1542197" y="0"/>
                  </a:lnTo>
                  <a:lnTo>
                    <a:pt x="1542197" y="0"/>
                  </a:lnTo>
                </a:path>
              </a:pathLst>
            </a:custGeom>
            <a:noFill/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9" name="Image 28">
              <a:extLst>
                <a:ext uri="{FF2B5EF4-FFF2-40B4-BE49-F238E27FC236}">
                  <a16:creationId xmlns:a16="http://schemas.microsoft.com/office/drawing/2014/main" id="{24645361-40FF-93F1-F05E-C19522E64122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895354">
              <a:off x="3504639" y="214853"/>
              <a:ext cx="3502535" cy="284016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F17F6602-2467-56BF-2111-9641A9D21A43}"/>
              </a:ext>
            </a:extLst>
          </p:cNvPr>
          <p:cNvGrpSpPr/>
          <p:nvPr/>
        </p:nvGrpSpPr>
        <p:grpSpPr>
          <a:xfrm>
            <a:off x="0" y="0"/>
            <a:ext cx="9935221" cy="6858000"/>
            <a:chOff x="0" y="0"/>
            <a:chExt cx="9935221" cy="6858000"/>
          </a:xfrm>
        </p:grpSpPr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ABD598A6-6B2C-57FF-ED73-4B0117D190B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094" t="1393" r="787" b="1494"/>
            <a:stretch>
              <a:fillRect/>
            </a:stretch>
          </p:blipFill>
          <p:spPr>
            <a:xfrm>
              <a:off x="0" y="0"/>
              <a:ext cx="9935221" cy="6858000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4" name="ZoneTexte 3">
              <a:extLst>
                <a:ext uri="{FF2B5EF4-FFF2-40B4-BE49-F238E27FC236}">
                  <a16:creationId xmlns:a16="http://schemas.microsoft.com/office/drawing/2014/main" id="{6C5FCD98-401D-E2E5-3B55-C937AAC5B8ED}"/>
                </a:ext>
              </a:extLst>
            </p:cNvPr>
            <p:cNvSpPr txBox="1"/>
            <p:nvPr/>
          </p:nvSpPr>
          <p:spPr>
            <a:xfrm>
              <a:off x="914400" y="3314087"/>
              <a:ext cx="6946715" cy="646334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0" compatLnSpc="1">
              <a:sp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fr-FR" sz="3600" b="0" i="0" u="none" strike="noStrike" kern="1200" cap="none" spc="0" baseline="0">
                  <a:solidFill>
                    <a:srgbClr val="000000"/>
                  </a:solidFill>
                  <a:uFillTx/>
                  <a:latin typeface="Celticmd" pitchFamily="34"/>
                </a:rPr>
                <a:t>PPSMAMIEMIMI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allOver"/>
      </p:transition>
    </mc:Choice>
    <mc:Fallback xmlns=""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144</TotalTime>
  <Words>13</Words>
  <Application>Microsoft Office PowerPoint</Application>
  <PresentationFormat>Format A4 (210 x 297 mm)</PresentationFormat>
  <Paragraphs>3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9" baseType="lpstr">
      <vt:lpstr>Anthaya_DEMO</vt:lpstr>
      <vt:lpstr>Aptos</vt:lpstr>
      <vt:lpstr>Aptos Display</vt:lpstr>
      <vt:lpstr>Arial</vt:lpstr>
      <vt:lpstr>Celticmd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mireille</dc:creator>
  <cp:lastModifiedBy>mireille</cp:lastModifiedBy>
  <cp:revision>6</cp:revision>
  <dcterms:created xsi:type="dcterms:W3CDTF">2026-03-19T19:30:07Z</dcterms:created>
  <dcterms:modified xsi:type="dcterms:W3CDTF">2026-03-22T15:41:39Z</dcterms:modified>
</cp:coreProperties>
</file>