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65" r:id="rId4"/>
    <p:sldId id="263" r:id="rId5"/>
    <p:sldId id="259" r:id="rId6"/>
    <p:sldId id="266" r:id="rId7"/>
    <p:sldId id="264" r:id="rId8"/>
    <p:sldId id="261" r:id="rId9"/>
    <p:sldId id="277" r:id="rId10"/>
    <p:sldId id="260" r:id="rId11"/>
    <p:sldId id="26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57" r:id="rId22"/>
    <p:sldId id="278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17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42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337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985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752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071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440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02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011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34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7422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31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7B3DE1-0B6F-4905-9ED2-FCF43B8B720C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765C3B-7C3F-48AF-8E8F-BC7AF53A42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709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C960DD2-61E7-76A2-89C0-CDF80F9D1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94064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1C472B9-7DF8-8A39-978E-29AE146C32D2}"/>
              </a:ext>
            </a:extLst>
          </p:cNvPr>
          <p:cNvSpPr txBox="1"/>
          <p:nvPr/>
        </p:nvSpPr>
        <p:spPr>
          <a:xfrm>
            <a:off x="764273" y="368488"/>
            <a:ext cx="7279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>
                <a:solidFill>
                  <a:schemeClr val="bg1">
                    <a:lumMod val="75000"/>
                  </a:schemeClr>
                </a:solidFill>
                <a:latin typeface="Abbeyline" panose="02000500000000000000" pitchFamily="2" charset="0"/>
              </a:rPr>
              <a:t>Bec Hellouin      Normandie</a:t>
            </a:r>
          </a:p>
        </p:txBody>
      </p:sp>
    </p:spTree>
    <p:extLst>
      <p:ext uri="{BB962C8B-B14F-4D97-AF65-F5344CB8AC3E}">
        <p14:creationId xmlns:p14="http://schemas.microsoft.com/office/powerpoint/2010/main" val="4226352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eelOff"/>
        <p:sndAc>
          <p:stSnd loop="1">
            <p:snd r:embed="rId2" name="17 Mon Village du Bout du Monde.wav"/>
          </p:stSnd>
        </p:sndAc>
      </p:transition>
    </mc:Choice>
    <mc:Fallback xmlns="">
      <p:transition spd="slow" advClick="0" advTm="10000">
        <p:fade/>
        <p:sndAc>
          <p:stSnd loop="1">
            <p:snd r:embed="rId4" name="17 Mon Village du Bout du Mon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D5C34DD-DE31-7218-136D-739CCED39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FAAE56F-0CC9-9132-3755-8705B9E23CE1}"/>
              </a:ext>
            </a:extLst>
          </p:cNvPr>
          <p:cNvSpPr txBox="1"/>
          <p:nvPr/>
        </p:nvSpPr>
        <p:spPr>
          <a:xfrm>
            <a:off x="559558" y="450377"/>
            <a:ext cx="3152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Mercy Christole" pitchFamily="2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1AD39E5-85C4-6973-F2D3-4EEBC5A1320B}"/>
              </a:ext>
            </a:extLst>
          </p:cNvPr>
          <p:cNvSpPr txBox="1"/>
          <p:nvPr/>
        </p:nvSpPr>
        <p:spPr>
          <a:xfrm>
            <a:off x="7750138" y="1310185"/>
            <a:ext cx="2155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accent6">
                    <a:lumMod val="40000"/>
                    <a:lumOff val="60000"/>
                  </a:schemeClr>
                </a:solidFill>
                <a:latin typeface="Mercy Christole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832017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78CA67D-ADBE-F873-2C52-33AE739CD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498"/>
            <a:ext cx="9906001" cy="685150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7C071C6-C9AB-BC2E-37EA-52646701C281}"/>
              </a:ext>
            </a:extLst>
          </p:cNvPr>
          <p:cNvSpPr txBox="1"/>
          <p:nvPr/>
        </p:nvSpPr>
        <p:spPr>
          <a:xfrm rot="422360">
            <a:off x="1022360" y="477672"/>
            <a:ext cx="57470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>
                <a:latin typeface="Potato" pitchFamily="50" charset="0"/>
              </a:rPr>
              <a:t>Bec Hellouin      Village</a:t>
            </a:r>
          </a:p>
        </p:txBody>
      </p:sp>
    </p:spTree>
    <p:extLst>
      <p:ext uri="{BB962C8B-B14F-4D97-AF65-F5344CB8AC3E}">
        <p14:creationId xmlns:p14="http://schemas.microsoft.com/office/powerpoint/2010/main" val="3162429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61F1F9F-2A1F-4681-8E18-53AAF2BD1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C94A1FB-2E03-9414-D27B-D02A27FCC700}"/>
              </a:ext>
            </a:extLst>
          </p:cNvPr>
          <p:cNvSpPr txBox="1"/>
          <p:nvPr/>
        </p:nvSpPr>
        <p:spPr>
          <a:xfrm>
            <a:off x="1022360" y="477672"/>
            <a:ext cx="5221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latin typeface="A Anggaran Dasar" panose="02000503000000000000" pitchFamily="2" charset="0"/>
              </a:rPr>
              <a:t>Bec Hellouin      Village</a:t>
            </a:r>
          </a:p>
        </p:txBody>
      </p:sp>
    </p:spTree>
    <p:extLst>
      <p:ext uri="{BB962C8B-B14F-4D97-AF65-F5344CB8AC3E}">
        <p14:creationId xmlns:p14="http://schemas.microsoft.com/office/powerpoint/2010/main" val="3516236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F863DBE-F4E5-617D-3093-2F940915B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8" y="1"/>
            <a:ext cx="9877568" cy="68580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8480E02-9DB0-18AB-ADF6-4C8D9D57747D}"/>
              </a:ext>
            </a:extLst>
          </p:cNvPr>
          <p:cNvSpPr txBox="1"/>
          <p:nvPr/>
        </p:nvSpPr>
        <p:spPr>
          <a:xfrm>
            <a:off x="4586133" y="136477"/>
            <a:ext cx="17315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>
                <a:latin typeface="Adolphia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2157679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B15D24A7-805F-03A6-89CD-126885A4D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7B70120-22EE-6E98-83FB-2AB87C3A7723}"/>
              </a:ext>
            </a:extLst>
          </p:cNvPr>
          <p:cNvSpPr txBox="1"/>
          <p:nvPr/>
        </p:nvSpPr>
        <p:spPr>
          <a:xfrm>
            <a:off x="559558" y="450377"/>
            <a:ext cx="40124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rgbClr val="7030A0"/>
                </a:solidFill>
                <a:latin typeface="AbsoluteInvite" panose="02000500000000000000" pitchFamily="2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0AE203A-9741-AFA9-6911-69AD989AE2C3}"/>
              </a:ext>
            </a:extLst>
          </p:cNvPr>
          <p:cNvSpPr txBox="1"/>
          <p:nvPr/>
        </p:nvSpPr>
        <p:spPr>
          <a:xfrm>
            <a:off x="5730270" y="1004375"/>
            <a:ext cx="27438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rgbClr val="7030A0"/>
                </a:solidFill>
                <a:latin typeface="AbsoluteInvite" panose="02000500000000000000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333540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375C405-4D2F-050D-4EF4-0839B0D38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907591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8246835-C34C-2179-3784-3EC24BC4F3E6}"/>
              </a:ext>
            </a:extLst>
          </p:cNvPr>
          <p:cNvSpPr txBox="1"/>
          <p:nvPr/>
        </p:nvSpPr>
        <p:spPr>
          <a:xfrm>
            <a:off x="559558" y="450377"/>
            <a:ext cx="31526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chemeClr val="accent1">
                    <a:lumMod val="75000"/>
                  </a:schemeClr>
                </a:solidFill>
                <a:latin typeface="Alabasta" pitchFamily="2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7F2F085-9CD2-1B15-62E6-801821A4644D}"/>
              </a:ext>
            </a:extLst>
          </p:cNvPr>
          <p:cNvSpPr txBox="1"/>
          <p:nvPr/>
        </p:nvSpPr>
        <p:spPr>
          <a:xfrm>
            <a:off x="4570210" y="1637731"/>
            <a:ext cx="21558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chemeClr val="accent1">
                    <a:lumMod val="75000"/>
                  </a:schemeClr>
                </a:solidFill>
                <a:latin typeface="Alabasta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215710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CC9956AC-336E-D3F6-941F-9767A58ED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"/>
            <a:ext cx="9906000" cy="685739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6FD7EDC-1AC7-64D7-D008-A9B4E1CC69A8}"/>
              </a:ext>
            </a:extLst>
          </p:cNvPr>
          <p:cNvSpPr txBox="1"/>
          <p:nvPr/>
        </p:nvSpPr>
        <p:spPr>
          <a:xfrm>
            <a:off x="409433" y="423081"/>
            <a:ext cx="31526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chemeClr val="accent4">
                    <a:lumMod val="20000"/>
                    <a:lumOff val="80000"/>
                  </a:schemeClr>
                </a:solidFill>
                <a:latin typeface="Abella" panose="02000500000000000000" pitchFamily="50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43F933-DED5-CDD0-C0CB-F68508BD4B69}"/>
              </a:ext>
            </a:extLst>
          </p:cNvPr>
          <p:cNvSpPr txBox="1"/>
          <p:nvPr/>
        </p:nvSpPr>
        <p:spPr>
          <a:xfrm>
            <a:off x="7600013" y="1282889"/>
            <a:ext cx="21558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>
                <a:solidFill>
                  <a:schemeClr val="tx2">
                    <a:lumMod val="75000"/>
                    <a:lumOff val="25000"/>
                  </a:schemeClr>
                </a:solidFill>
                <a:latin typeface="Abella" panose="02000500000000000000" pitchFamily="50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2421754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1F0BB47-0E4B-E470-AFA8-DA3DD830C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28746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FA3ED23-7A49-FB97-7D9D-87B4E572F892}"/>
              </a:ext>
            </a:extLst>
          </p:cNvPr>
          <p:cNvSpPr txBox="1"/>
          <p:nvPr/>
        </p:nvSpPr>
        <p:spPr>
          <a:xfrm>
            <a:off x="1201003" y="245660"/>
            <a:ext cx="31526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solidFill>
                  <a:schemeClr val="tx2">
                    <a:lumMod val="50000"/>
                    <a:lumOff val="50000"/>
                  </a:schemeClr>
                </a:solidFill>
                <a:latin typeface="Absolute" pitchFamily="50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EC04594-4879-8CF7-5BCE-5B56A12E81F5}"/>
              </a:ext>
            </a:extLst>
          </p:cNvPr>
          <p:cNvSpPr txBox="1"/>
          <p:nvPr/>
        </p:nvSpPr>
        <p:spPr>
          <a:xfrm>
            <a:off x="7927558" y="1514901"/>
            <a:ext cx="21558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solidFill>
                  <a:schemeClr val="tx2">
                    <a:lumMod val="50000"/>
                    <a:lumOff val="50000"/>
                  </a:schemeClr>
                </a:solidFill>
                <a:latin typeface="Absolute" pitchFamily="50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3026682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9057BEE-C9B1-7912-FB20-493C67ECC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906001" cy="685800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E465691-5B6C-BA85-FABE-22E07989F849}"/>
              </a:ext>
            </a:extLst>
          </p:cNvPr>
          <p:cNvSpPr txBox="1"/>
          <p:nvPr/>
        </p:nvSpPr>
        <p:spPr>
          <a:xfrm>
            <a:off x="1743607" y="2325612"/>
            <a:ext cx="3712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tx2">
                    <a:lumMod val="90000"/>
                    <a:lumOff val="10000"/>
                  </a:schemeClr>
                </a:solidFill>
                <a:latin typeface="Anha Queen VMF" panose="02000607000000020004" pitchFamily="2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B17E15A-50E3-CC0D-8330-310AFB8B2AA4}"/>
              </a:ext>
            </a:extLst>
          </p:cNvPr>
          <p:cNvSpPr txBox="1"/>
          <p:nvPr/>
        </p:nvSpPr>
        <p:spPr>
          <a:xfrm>
            <a:off x="7078093" y="3136612"/>
            <a:ext cx="2538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C00000"/>
                </a:solidFill>
                <a:latin typeface="Anha Queen VMF" panose="02000607000000020004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1474261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0BC0F4-8ECB-3E30-A0DC-956FBD9B9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B56980B0-0540-8B02-69FE-748C77B8E9EC}"/>
              </a:ext>
            </a:extLst>
          </p:cNvPr>
          <p:cNvSpPr txBox="1"/>
          <p:nvPr/>
        </p:nvSpPr>
        <p:spPr>
          <a:xfrm>
            <a:off x="1022360" y="477672"/>
            <a:ext cx="6870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latin typeface="Potato" pitchFamily="50" charset="0"/>
              </a:rPr>
              <a:t>Bec Hellouin      Village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33355E1-C6AD-1D4D-283C-AF8720FEC7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881" y="4424144"/>
            <a:ext cx="1369751" cy="243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A372EC9-FD91-B4B8-CF76-29A0432C6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991"/>
            <a:ext cx="9906000" cy="6883992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5DE2F05-617F-B0C5-6A26-8D6F30F2B099}"/>
              </a:ext>
            </a:extLst>
          </p:cNvPr>
          <p:cNvSpPr txBox="1"/>
          <p:nvPr/>
        </p:nvSpPr>
        <p:spPr>
          <a:xfrm>
            <a:off x="1854873" y="259307"/>
            <a:ext cx="54521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>
                <a:latin typeface="Akronim" pitchFamily="2" charset="0"/>
              </a:rPr>
              <a:t>Bec Hellouin      Village</a:t>
            </a:r>
          </a:p>
        </p:txBody>
      </p:sp>
    </p:spTree>
    <p:extLst>
      <p:ext uri="{BB962C8B-B14F-4D97-AF65-F5344CB8AC3E}">
        <p14:creationId xmlns:p14="http://schemas.microsoft.com/office/powerpoint/2010/main" val="1939716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42D84F2-3483-C246-8C5E-F3B5D2863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53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379DE6A-DF41-7A9E-CE32-9317D4AA49CD}"/>
              </a:ext>
            </a:extLst>
          </p:cNvPr>
          <p:cNvSpPr txBox="1"/>
          <p:nvPr/>
        </p:nvSpPr>
        <p:spPr>
          <a:xfrm>
            <a:off x="4582341" y="578698"/>
            <a:ext cx="3712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tx2">
                    <a:lumMod val="90000"/>
                    <a:lumOff val="10000"/>
                  </a:schemeClr>
                </a:solidFill>
                <a:latin typeface="Anha Queen VMF" panose="02000607000000020004" pitchFamily="2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02B69F9-D125-906D-963A-EB8FDBEE803C}"/>
              </a:ext>
            </a:extLst>
          </p:cNvPr>
          <p:cNvSpPr txBox="1"/>
          <p:nvPr/>
        </p:nvSpPr>
        <p:spPr>
          <a:xfrm rot="380474">
            <a:off x="6438436" y="4918685"/>
            <a:ext cx="2538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Anha Queen VMF" panose="02000607000000020004" pitchFamily="2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200350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94548FE-1C88-2B57-6B1D-F59B7782F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FF81019-2B7F-E5AA-89B8-4A936574D4FE}"/>
              </a:ext>
            </a:extLst>
          </p:cNvPr>
          <p:cNvSpPr txBox="1"/>
          <p:nvPr/>
        </p:nvSpPr>
        <p:spPr>
          <a:xfrm>
            <a:off x="1022360" y="477672"/>
            <a:ext cx="66143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>
                <a:latin typeface="Angel Bandit Demo" pitchFamily="2" charset="0"/>
              </a:rPr>
              <a:t>Bec Hellouin   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DBDEB42-E69D-19F5-FA1F-56EC36D2A0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25" y="5000107"/>
            <a:ext cx="1856096" cy="139207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1F74791-1844-4A63-28B2-359E5135BB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332" y="4573116"/>
            <a:ext cx="773518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58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C585025-4F60-3D7F-6817-BCDF53625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DF0445A-73F7-16A2-A19E-DA9A8530B8D7}"/>
              </a:ext>
            </a:extLst>
          </p:cNvPr>
          <p:cNvSpPr txBox="1"/>
          <p:nvPr/>
        </p:nvSpPr>
        <p:spPr>
          <a:xfrm rot="274773">
            <a:off x="3219650" y="354842"/>
            <a:ext cx="57470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>
                <a:latin typeface="Potato" pitchFamily="50" charset="0"/>
              </a:rPr>
              <a:t>Bec Hellouin      Village</a:t>
            </a:r>
          </a:p>
        </p:txBody>
      </p:sp>
    </p:spTree>
    <p:extLst>
      <p:ext uri="{BB962C8B-B14F-4D97-AF65-F5344CB8AC3E}">
        <p14:creationId xmlns:p14="http://schemas.microsoft.com/office/powerpoint/2010/main" val="1079873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A767EF2C-0758-E963-626D-1CBA25B79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906000" cy="681364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3421302-044C-1C29-C8CB-3E129A12E82B}"/>
              </a:ext>
            </a:extLst>
          </p:cNvPr>
          <p:cNvSpPr txBox="1"/>
          <p:nvPr/>
        </p:nvSpPr>
        <p:spPr>
          <a:xfrm>
            <a:off x="1187355" y="44354"/>
            <a:ext cx="31526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solidFill>
                  <a:schemeClr val="accent3">
                    <a:lumMod val="75000"/>
                  </a:schemeClr>
                </a:solidFill>
                <a:latin typeface="Simplisicky" panose="02000503080000020004" pitchFamily="50" charset="0"/>
              </a:rPr>
              <a:t>Bec Hellouin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45086E-C7D7-60EC-BB9E-54014E633292}"/>
              </a:ext>
            </a:extLst>
          </p:cNvPr>
          <p:cNvSpPr txBox="1"/>
          <p:nvPr/>
        </p:nvSpPr>
        <p:spPr>
          <a:xfrm>
            <a:off x="7750138" y="822276"/>
            <a:ext cx="21558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solidFill>
                  <a:srgbClr val="FFFF00"/>
                </a:solidFill>
                <a:latin typeface="Simplisicky" panose="02000503080000020004" pitchFamily="50" charset="0"/>
              </a:rPr>
              <a:t>Abbaye</a:t>
            </a:r>
          </a:p>
        </p:txBody>
      </p:sp>
    </p:spTree>
    <p:extLst>
      <p:ext uri="{BB962C8B-B14F-4D97-AF65-F5344CB8AC3E}">
        <p14:creationId xmlns:p14="http://schemas.microsoft.com/office/powerpoint/2010/main" val="136918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C86877A-4423-7A52-4070-195775DF6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33"/>
            <a:ext cx="9906000" cy="686213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1DD0978-4D0B-0886-0FDE-FB512D1A3CBB}"/>
              </a:ext>
            </a:extLst>
          </p:cNvPr>
          <p:cNvSpPr txBox="1"/>
          <p:nvPr/>
        </p:nvSpPr>
        <p:spPr>
          <a:xfrm>
            <a:off x="121608" y="491320"/>
            <a:ext cx="7771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latin typeface="Ravie" panose="04040805050809020602" pitchFamily="82" charset="0"/>
              </a:rPr>
              <a:t>Bec Hellouin          Village</a:t>
            </a:r>
          </a:p>
        </p:txBody>
      </p:sp>
    </p:spTree>
    <p:extLst>
      <p:ext uri="{BB962C8B-B14F-4D97-AF65-F5344CB8AC3E}">
        <p14:creationId xmlns:p14="http://schemas.microsoft.com/office/powerpoint/2010/main" val="1276866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CA49DEF-341D-1239-4D89-798014E29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AF40C42-520A-B29D-740D-C8E3EB7677EE}"/>
              </a:ext>
            </a:extLst>
          </p:cNvPr>
          <p:cNvSpPr txBox="1"/>
          <p:nvPr/>
        </p:nvSpPr>
        <p:spPr>
          <a:xfrm>
            <a:off x="926826" y="5936777"/>
            <a:ext cx="57470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>
                <a:solidFill>
                  <a:schemeClr val="accent1">
                    <a:lumMod val="60000"/>
                    <a:lumOff val="40000"/>
                  </a:schemeClr>
                </a:solidFill>
                <a:latin typeface="Potato" pitchFamily="50" charset="0"/>
              </a:rPr>
              <a:t>Bec Hellouin      Village</a:t>
            </a:r>
          </a:p>
        </p:txBody>
      </p:sp>
    </p:spTree>
    <p:extLst>
      <p:ext uri="{BB962C8B-B14F-4D97-AF65-F5344CB8AC3E}">
        <p14:creationId xmlns:p14="http://schemas.microsoft.com/office/powerpoint/2010/main" val="3845497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E70F910-99B8-217D-53C4-5588CF6EE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0242768-F0DA-82FC-D363-701AE2E7CF22}"/>
              </a:ext>
            </a:extLst>
          </p:cNvPr>
          <p:cNvSpPr txBox="1"/>
          <p:nvPr/>
        </p:nvSpPr>
        <p:spPr>
          <a:xfrm>
            <a:off x="1022360" y="477672"/>
            <a:ext cx="6086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>
                <a:latin typeface="Pauls Gothic Curls" panose="02000500000000000000" pitchFamily="2" charset="0"/>
              </a:rPr>
              <a:t>Bec Hellouin      Village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E99BBC7-410F-0632-5918-F5543745E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679" y="3111690"/>
            <a:ext cx="3327828" cy="301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68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8D532BE-DB49-5861-FBA5-665A653F1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AFC1CCC-5731-43A7-3FDA-20AF94578644}"/>
              </a:ext>
            </a:extLst>
          </p:cNvPr>
          <p:cNvSpPr txBox="1"/>
          <p:nvPr/>
        </p:nvSpPr>
        <p:spPr>
          <a:xfrm>
            <a:off x="5266814" y="532264"/>
            <a:ext cx="35830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>
                <a:solidFill>
                  <a:srgbClr val="0070C0"/>
                </a:solidFill>
                <a:latin typeface="Red Ribbory" pitchFamily="2" charset="0"/>
              </a:rPr>
              <a:t>Bec Hellouin    </a:t>
            </a:r>
          </a:p>
          <a:p>
            <a:endParaRPr lang="fr-FR" sz="4000" dirty="0">
              <a:solidFill>
                <a:srgbClr val="0070C0"/>
              </a:solidFill>
              <a:latin typeface="Red Ribbory" pitchFamily="2" charset="0"/>
            </a:endParaRPr>
          </a:p>
          <a:p>
            <a:r>
              <a:rPr lang="fr-FR" sz="4000" dirty="0">
                <a:solidFill>
                  <a:srgbClr val="0070C0"/>
                </a:solidFill>
                <a:latin typeface="Red Ribbory" pitchFamily="2" charset="0"/>
              </a:rPr>
              <a:t>                  Village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4102CBC-1DA4-6ED8-016A-67606DFCB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813" y="4322597"/>
            <a:ext cx="3126559" cy="253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82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>
            <a:extLst>
              <a:ext uri="{FF2B5EF4-FFF2-40B4-BE49-F238E27FC236}">
                <a16:creationId xmlns:a16="http://schemas.microsoft.com/office/drawing/2014/main" id="{4A76C01C-1BFD-2353-8AB1-37C54731C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A0A77BE-03E7-5933-114D-45B66D43043C}"/>
              </a:ext>
            </a:extLst>
          </p:cNvPr>
          <p:cNvSpPr txBox="1"/>
          <p:nvPr/>
        </p:nvSpPr>
        <p:spPr>
          <a:xfrm>
            <a:off x="1050878" y="464024"/>
            <a:ext cx="2709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latin typeface="Abbeyline" panose="02000500000000000000" pitchFamily="2" charset="0"/>
              </a:rPr>
              <a:t>Mireille</a:t>
            </a:r>
          </a:p>
        </p:txBody>
      </p:sp>
    </p:spTree>
    <p:extLst>
      <p:ext uri="{BB962C8B-B14F-4D97-AF65-F5344CB8AC3E}">
        <p14:creationId xmlns:p14="http://schemas.microsoft.com/office/powerpoint/2010/main" val="294984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22C1E4-7834-7084-80D5-7D725DC85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393" r="787" b="1494"/>
          <a:stretch>
            <a:fillRect/>
          </a:stretch>
        </p:blipFill>
        <p:spPr>
          <a:xfrm>
            <a:off x="-1" y="0"/>
            <a:ext cx="9935219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6E035DF-A669-767F-0FCA-CDFDB181F8AF}"/>
              </a:ext>
            </a:extLst>
          </p:cNvPr>
          <p:cNvSpPr txBox="1"/>
          <p:nvPr/>
        </p:nvSpPr>
        <p:spPr>
          <a:xfrm>
            <a:off x="1078172" y="2921168"/>
            <a:ext cx="66874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>
                <a:latin typeface="Acinonyx Jubatus Personal Use O" pitchFamily="2" charset="0"/>
              </a:rPr>
              <a:t>PPSMAMIEMIMI</a:t>
            </a:r>
          </a:p>
        </p:txBody>
      </p:sp>
    </p:spTree>
    <p:extLst>
      <p:ext uri="{BB962C8B-B14F-4D97-AF65-F5344CB8AC3E}">
        <p14:creationId xmlns:p14="http://schemas.microsoft.com/office/powerpoint/2010/main" val="4181908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60</Words>
  <Application>Microsoft Office PowerPoint</Application>
  <PresentationFormat>Format A4 (210 x 297 mm)</PresentationFormat>
  <Paragraphs>32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43" baseType="lpstr">
      <vt:lpstr>A Anggaran Dasar</vt:lpstr>
      <vt:lpstr>Abbeyline</vt:lpstr>
      <vt:lpstr>Abella</vt:lpstr>
      <vt:lpstr>Absolute</vt:lpstr>
      <vt:lpstr>AbsoluteInvite</vt:lpstr>
      <vt:lpstr>Acinonyx Jubatus Personal Use O</vt:lpstr>
      <vt:lpstr>Adolphia</vt:lpstr>
      <vt:lpstr>Akronim</vt:lpstr>
      <vt:lpstr>Alabasta</vt:lpstr>
      <vt:lpstr>Angel Bandit Demo</vt:lpstr>
      <vt:lpstr>Anha Queen VMF</vt:lpstr>
      <vt:lpstr>Aptos</vt:lpstr>
      <vt:lpstr>Aptos Display</vt:lpstr>
      <vt:lpstr>Arial</vt:lpstr>
      <vt:lpstr>Mercy Christole</vt:lpstr>
      <vt:lpstr>Pauls Gothic Curls</vt:lpstr>
      <vt:lpstr>Potato</vt:lpstr>
      <vt:lpstr>Ravie</vt:lpstr>
      <vt:lpstr>Red Ribbory</vt:lpstr>
      <vt:lpstr>Simplisicky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6</cp:revision>
  <dcterms:created xsi:type="dcterms:W3CDTF">2026-03-14T16:27:29Z</dcterms:created>
  <dcterms:modified xsi:type="dcterms:W3CDTF">2026-03-18T17:00:45Z</dcterms:modified>
</cp:coreProperties>
</file>