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5" r:id="rId1"/>
  </p:sldMasterIdLst>
  <p:sldIdLst>
    <p:sldId id="257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2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2D283-9602-4FE3-A2A0-57DDBEE471D5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894F0-0421-44E4-9F13-08F220248D66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4F728-2CCC-4560-AADF-CB9B1D7FE9C9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7DF65-3E49-45AA-B39D-D69AA0AB256C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323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E7EB2-9DC6-4E02-8B90-FF744D263DCB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202FF-F0D0-40F7-A777-32C85260B1FC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934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39B91-716C-4526-8330-D1E9F815C19B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E0A26-4123-4E45-9F5C-629054BFEB77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6370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C233D-282D-429F-B9D2-DCAC78CA8D9C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67C8F-3EBB-4C13-B1AA-D02D4DD153E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3048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FF20A-7A73-4794-890C-99E21B70CE3B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F3A4B-A91E-4AA3-AEFB-B5748801E336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766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A3CA-8BBA-427D-9E5D-73B01E5E1932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9E056-4065-4DB3-ACC9-48DA66AED37E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1234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BC4A3-11D2-44FD-922A-ED89CBADDF15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B3927-9F0C-43E2-A819-85967E1BB5C4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1912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50B5A-17A1-43F2-9191-3E2448216A03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59D5D-45B9-4D59-A497-2D3EBEB6B85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4488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355D0-C66C-4BCA-829E-E61BEDE9A790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D57D1-4241-4623-8C61-5DA11A25C9D5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8370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ADDFF-BA88-4C77-B3BA-2BB53743A374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1E3F5-9CD3-4265-8366-1DC67CD7B615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052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75349308-DD4B-4787-9606-A317884AA217}" type="datetimeFigureOut">
              <a:rPr lang="fr-CA" altLang="fr-FR" smtClean="0"/>
              <a:pPr>
                <a:defRPr/>
              </a:pPr>
              <a:t>2026-03-19</a:t>
            </a:fld>
            <a:endParaRPr lang="fr-FR" alt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0363440-A86B-4C61-90E6-4448EC6DD99F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B22Y2nRpECI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ebp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875" y="5733255"/>
            <a:ext cx="1915382" cy="674737"/>
          </a:xfrm>
          <a:prstGeom prst="rect">
            <a:avLst/>
          </a:prstGeom>
        </p:spPr>
      </p:pic>
      <p:pic>
        <p:nvPicPr>
          <p:cNvPr id="3" name="Image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389" y="6020211"/>
            <a:ext cx="952500" cy="3333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96108" y="2355881"/>
            <a:ext cx="7458554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 flipH="1">
            <a:off x="10764688" y="5373216"/>
            <a:ext cx="8683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fr-FR" sz="3200" b="1" dirty="0" smtClean="0">
              <a:solidFill>
                <a:srgbClr val="FF0000"/>
              </a:solidFill>
            </a:endParaRPr>
          </a:p>
          <a:p>
            <a:pPr lvl="1"/>
            <a:endParaRPr lang="fr-FR" sz="3200" b="1" dirty="0">
              <a:solidFill>
                <a:srgbClr val="FF0000"/>
              </a:solidFill>
            </a:endParaRPr>
          </a:p>
          <a:p>
            <a:pPr lvl="1"/>
            <a:endParaRPr lang="fr-FR" sz="3200" b="1" dirty="0" smtClean="0">
              <a:solidFill>
                <a:srgbClr val="FF0000"/>
              </a:solidFill>
            </a:endParaRPr>
          </a:p>
          <a:p>
            <a:pPr lvl="1"/>
            <a:endParaRPr lang="fr-FR" sz="3200" b="1" dirty="0">
              <a:solidFill>
                <a:srgbClr val="FF0000"/>
              </a:solidFill>
            </a:endParaRPr>
          </a:p>
          <a:p>
            <a:pPr lvl="1"/>
            <a:endParaRPr lang="fr-FR" sz="3200" b="1" dirty="0" smtClean="0">
              <a:solidFill>
                <a:srgbClr val="FF0000"/>
              </a:solidFill>
            </a:endParaRPr>
          </a:p>
          <a:p>
            <a:pPr lvl="1"/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3746" y="4074706"/>
            <a:ext cx="7058574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998221" y="2967335"/>
            <a:ext cx="51475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MONTPELLIER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 BELLE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24" y="5301713"/>
            <a:ext cx="1786590" cy="101149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17" y="643360"/>
            <a:ext cx="1993404" cy="1993404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0</TotalTime>
  <Words>3</Words>
  <Application>Microsoft Office PowerPoint</Application>
  <PresentationFormat>Affichage à l'écran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Patchwork design template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Montellier la BELLE</dc:title>
  <dc:creator/>
  <cp:lastModifiedBy/>
  <cp:revision>41</cp:revision>
  <dcterms:created xsi:type="dcterms:W3CDTF">2013-07-29T14:38:25Z</dcterms:created>
  <dcterms:modified xsi:type="dcterms:W3CDTF">2026-03-19T19:07:03Z</dcterms:modified>
</cp:coreProperties>
</file>